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9"/>
  </p:notesMasterIdLst>
  <p:handoutMasterIdLst>
    <p:handoutMasterId r:id="rId20"/>
  </p:handoutMasterIdLst>
  <p:sldIdLst>
    <p:sldId id="257" r:id="rId5"/>
    <p:sldId id="262" r:id="rId6"/>
    <p:sldId id="272" r:id="rId7"/>
    <p:sldId id="273" r:id="rId8"/>
    <p:sldId id="263" r:id="rId9"/>
    <p:sldId id="274" r:id="rId10"/>
    <p:sldId id="275" r:id="rId11"/>
    <p:sldId id="276" r:id="rId12"/>
    <p:sldId id="277" r:id="rId13"/>
    <p:sldId id="278" r:id="rId14"/>
    <p:sldId id="279" r:id="rId15"/>
    <p:sldId id="280" r:id="rId16"/>
    <p:sldId id="281" r:id="rId17"/>
    <p:sldId id="282" r:id="rId18"/>
  </p:sldIdLst>
  <p:sldSz cx="12188825" cy="6858000"/>
  <p:notesSz cx="6858000" cy="9144000"/>
  <p:defaultTextStyle>
    <a:defPPr rtl="0">
      <a:defRPr lang="pt-b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5" pos="383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4404"/>
    <a:srgbClr val="5F6F0F"/>
    <a:srgbClr val="718412"/>
    <a:srgbClr val="65741A"/>
    <a:srgbClr val="70811D"/>
    <a:srgbClr val="7B8D1F"/>
    <a:srgbClr val="839721"/>
    <a:srgbClr val="95AB25"/>
    <a:srgbClr val="BC5500"/>
    <a:srgbClr val="C45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3" d="100"/>
          <a:sy n="73" d="100"/>
        </p:scale>
        <p:origin x="618" y="54"/>
      </p:cViewPr>
      <p:guideLst>
        <p:guide orient="horz" pos="2160"/>
        <p:guide pos="3839"/>
      </p:guideLst>
    </p:cSldViewPr>
  </p:slideViewPr>
  <p:notesTextViewPr>
    <p:cViewPr>
      <p:scale>
        <a:sx n="1" d="1"/>
        <a:sy n="1" d="1"/>
      </p:scale>
      <p:origin x="0" y="0"/>
    </p:cViewPr>
  </p:notesTextViewPr>
  <p:notesViewPr>
    <p:cSldViewPr showGuides="1">
      <p:cViewPr varScale="1">
        <p:scale>
          <a:sx n="63" d="100"/>
          <a:sy n="63" d="100"/>
        </p:scale>
        <p:origin x="2838"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rtl="0">
              <a:defRPr sz="1200"/>
            </a:lvl1pPr>
          </a:lstStyle>
          <a:p>
            <a:pPr rtl="0"/>
            <a:endParaRPr/>
          </a:p>
        </p:txBody>
      </p:sp>
      <p:sp>
        <p:nvSpPr>
          <p:cNvPr id="3" name="Espaço Reservado para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l" rtl="0">
              <a:defRPr sz="1200"/>
            </a:lvl1pPr>
          </a:lstStyle>
          <a:p>
            <a:pPr rtl="0"/>
            <a:r>
              <a:rPr lang="en-US"/>
              <a:t>01/08/2016</a:t>
            </a:r>
            <a:endParaRPr/>
          </a:p>
        </p:txBody>
      </p:sp>
      <p:sp>
        <p:nvSpPr>
          <p:cNvPr id="4" name="Espaço Reservado para Rodapé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rtl="0">
              <a:defRPr sz="1200"/>
            </a:lvl1pPr>
          </a:lstStyle>
          <a:p>
            <a:pPr rtl="0"/>
            <a:endParaRPr/>
          </a:p>
        </p:txBody>
      </p:sp>
      <p:sp>
        <p:nvSpPr>
          <p:cNvPr id="5" name="Espaço Reservado para Número de Slid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l" rtl="0">
              <a:defRPr sz="1200"/>
            </a:lvl1pPr>
          </a:lstStyle>
          <a:p>
            <a:pPr rtl="0"/>
            <a:fld id="{79429053-DC2A-4342-ADD4-2FD729D91E2C}" type="slidenum">
              <a:rPr/>
              <a:t>‹nº›</a:t>
            </a:fld>
            <a:endParaRPr/>
          </a:p>
        </p:txBody>
      </p:sp>
    </p:spTree>
    <p:extLst>
      <p:ext uri="{BB962C8B-B14F-4D97-AF65-F5344CB8AC3E}">
        <p14:creationId xmlns:p14="http://schemas.microsoft.com/office/powerpoint/2010/main" val="42320457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rtl="0">
              <a:defRPr sz="1200"/>
            </a:lvl1pPr>
          </a:lstStyle>
          <a:p>
            <a:pPr rtl="0"/>
            <a:endParaRP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l" rtl="0">
              <a:defRPr sz="1200"/>
            </a:lvl1pPr>
          </a:lstStyle>
          <a:p>
            <a:pPr rtl="0"/>
            <a:r>
              <a:rPr lang="en-US"/>
              <a:t>01/08/2016</a:t>
            </a:r>
            <a:endParaRPr/>
          </a:p>
        </p:txBody>
      </p:sp>
      <p:sp>
        <p:nvSpPr>
          <p:cNvPr id="4" name="Espaço Reservado para Imagem de Slide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rtl="0"/>
            <a:endParaRP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t>Clique para editar o texto Mestre</a:t>
            </a:r>
          </a:p>
          <a:p>
            <a:pPr lvl="1" rtl="0"/>
            <a:r>
              <a:t>Segundo nível</a:t>
            </a:r>
          </a:p>
          <a:p>
            <a:pPr lvl="2" rtl="0"/>
            <a:r>
              <a:t>Terceiro nível</a:t>
            </a:r>
          </a:p>
          <a:p>
            <a:pPr lvl="3" rtl="0"/>
            <a:r>
              <a:t>Quarto nível</a:t>
            </a:r>
          </a:p>
          <a:p>
            <a:pPr lvl="4" rtl="0"/>
            <a:r>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a:defRPr sz="1200"/>
            </a:lvl1pPr>
          </a:lstStyle>
          <a:p>
            <a:pPr rtl="0"/>
            <a:endParaRP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l" rtl="0">
              <a:defRPr sz="1200"/>
            </a:lvl1pPr>
          </a:lstStyle>
          <a:p>
            <a:pPr rtl="0"/>
            <a:fld id="{3EBA5BD7-F043-4D1B-AA17-CD412FC534DE}" type="slidenum">
              <a:rPr/>
              <a:t>‹nº›</a:t>
            </a:fld>
            <a:endParaRPr/>
          </a:p>
        </p:txBody>
      </p:sp>
    </p:spTree>
    <p:extLst>
      <p:ext uri="{BB962C8B-B14F-4D97-AF65-F5344CB8AC3E}">
        <p14:creationId xmlns:p14="http://schemas.microsoft.com/office/powerpoint/2010/main" val="27670578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grpSp>
        <p:nvGrpSpPr>
          <p:cNvPr id="21" name="diagonais"/>
          <p:cNvGrpSpPr/>
          <p:nvPr/>
        </p:nvGrpSpPr>
        <p:grpSpPr>
          <a:xfrm>
            <a:off x="7516443" y="4145281"/>
            <a:ext cx="4686117" cy="2731407"/>
            <a:chOff x="5638800" y="3108960"/>
            <a:chExt cx="3515503" cy="2048555"/>
          </a:xfrm>
        </p:grpSpPr>
        <p:cxnSp>
          <p:nvCxnSpPr>
            <p:cNvPr id="14" name="Conector Reto 13"/>
            <p:cNvCxnSpPr/>
            <p:nvPr/>
          </p:nvCxnSpPr>
          <p:spPr>
            <a:xfrm flipV="1">
              <a:off x="5638800" y="3108960"/>
              <a:ext cx="3515503" cy="2037116"/>
            </a:xfrm>
            <a:prstGeom prst="line">
              <a:avLst/>
            </a:pr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7" name="Conector Reto 16"/>
            <p:cNvCxnSpPr/>
            <p:nvPr/>
          </p:nvCxnSpPr>
          <p:spPr>
            <a:xfrm flipV="1">
              <a:off x="6004643" y="3333750"/>
              <a:ext cx="3149660" cy="1823765"/>
            </a:xfrm>
            <a:prstGeom prst="line">
              <a:avLst/>
            </a:pr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9" name="Conector Reto 18"/>
            <p:cNvCxnSpPr/>
            <p:nvPr/>
          </p:nvCxnSpPr>
          <p:spPr>
            <a:xfrm flipV="1">
              <a:off x="6388342" y="3549891"/>
              <a:ext cx="2765961" cy="1600149"/>
            </a:xfrm>
            <a:prstGeom prst="line">
              <a:avLst/>
            </a:pr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grpSp>
      <p:grpSp>
        <p:nvGrpSpPr>
          <p:cNvPr id="12" name="linhas inferiores"/>
          <p:cNvGrpSpPr/>
          <p:nvPr/>
        </p:nvGrpSpPr>
        <p:grpSpPr>
          <a:xfrm>
            <a:off x="-8916" y="6057149"/>
            <a:ext cx="5498726" cy="820207"/>
            <a:chOff x="-6689" y="4553748"/>
            <a:chExt cx="4125119" cy="615155"/>
          </a:xfrm>
        </p:grpSpPr>
        <p:sp>
          <p:nvSpPr>
            <p:cNvPr id="9" name="Forma Livre 8"/>
            <p:cNvSpPr/>
            <p:nvPr/>
          </p:nvSpPr>
          <p:spPr>
            <a:xfrm rot="16200000">
              <a:off x="1754302" y="2802395"/>
              <a:ext cx="612775" cy="411548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4115481 h 4115481"/>
                <a:gd name="connsiteX1" fmla="*/ 612775 w 612775"/>
                <a:gd name="connsiteY1" fmla="*/ 3180443 h 4115481"/>
                <a:gd name="connsiteX2" fmla="*/ 612775 w 612775"/>
                <a:gd name="connsiteY2" fmla="*/ 0 h 4115481"/>
              </a:gdLst>
              <a:ahLst/>
              <a:cxnLst>
                <a:cxn ang="0">
                  <a:pos x="connsiteX0" y="connsiteY0"/>
                </a:cxn>
                <a:cxn ang="0">
                  <a:pos x="connsiteX1" y="connsiteY1"/>
                </a:cxn>
                <a:cxn ang="0">
                  <a:pos x="connsiteX2" y="connsiteY2"/>
                </a:cxn>
              </a:cxnLst>
              <a:rect l="l" t="t" r="r" b="b"/>
              <a:pathLst>
                <a:path w="612775" h="4115481">
                  <a:moveTo>
                    <a:pt x="0" y="4115481"/>
                  </a:moveTo>
                  <a:lnTo>
                    <a:pt x="612775" y="3180443"/>
                  </a:lnTo>
                  <a:lnTo>
                    <a:pt x="612775" y="0"/>
                  </a:lnTo>
                </a:path>
              </a:pathLst>
            </a:cu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a:p>
          </p:txBody>
        </p:sp>
        <p:sp>
          <p:nvSpPr>
            <p:cNvPr id="10" name="Forma Livre 9"/>
            <p:cNvSpPr/>
            <p:nvPr/>
          </p:nvSpPr>
          <p:spPr>
            <a:xfrm rot="16200000">
              <a:off x="1604659" y="3152814"/>
              <a:ext cx="410751" cy="3621427"/>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202024 w 612775"/>
                <a:gd name="connsiteY1" fmla="*/ 3607676 h 3919538"/>
                <a:gd name="connsiteX2" fmla="*/ 612775 w 612775"/>
                <a:gd name="connsiteY2" fmla="*/ 2984500 h 3919538"/>
                <a:gd name="connsiteX3" fmla="*/ 612775 w 612775"/>
                <a:gd name="connsiteY3" fmla="*/ 0 h 3919538"/>
                <a:gd name="connsiteX0" fmla="*/ 0 w 410751"/>
                <a:gd name="connsiteY0" fmla="*/ 3607676 h 3607676"/>
                <a:gd name="connsiteX1" fmla="*/ 410751 w 410751"/>
                <a:gd name="connsiteY1" fmla="*/ 2984500 h 3607676"/>
                <a:gd name="connsiteX2" fmla="*/ 410751 w 410751"/>
                <a:gd name="connsiteY2" fmla="*/ 0 h 3607676"/>
                <a:gd name="connsiteX0" fmla="*/ 0 w 410751"/>
                <a:gd name="connsiteY0" fmla="*/ 3607676 h 3607676"/>
                <a:gd name="connsiteX1" fmla="*/ 410751 w 410751"/>
                <a:gd name="connsiteY1" fmla="*/ 2984500 h 3607676"/>
                <a:gd name="connsiteX2" fmla="*/ 409575 w 410751"/>
                <a:gd name="connsiteY2" fmla="*/ 185820 h 3607676"/>
                <a:gd name="connsiteX3" fmla="*/ 410751 w 410751"/>
                <a:gd name="connsiteY3" fmla="*/ 0 h 3607676"/>
                <a:gd name="connsiteX0" fmla="*/ 0 w 410751"/>
                <a:gd name="connsiteY0" fmla="*/ 3421856 h 3421856"/>
                <a:gd name="connsiteX1" fmla="*/ 410751 w 410751"/>
                <a:gd name="connsiteY1" fmla="*/ 2798680 h 3421856"/>
                <a:gd name="connsiteX2" fmla="*/ 409575 w 410751"/>
                <a:gd name="connsiteY2" fmla="*/ 0 h 3421856"/>
                <a:gd name="connsiteX0" fmla="*/ 0 w 410751"/>
                <a:gd name="connsiteY0" fmla="*/ 3614170 h 3614170"/>
                <a:gd name="connsiteX1" fmla="*/ 410751 w 410751"/>
                <a:gd name="connsiteY1" fmla="*/ 2990994 h 3614170"/>
                <a:gd name="connsiteX2" fmla="*/ 405947 w 410751"/>
                <a:gd name="connsiteY2" fmla="*/ 0 h 3614170"/>
                <a:gd name="connsiteX0" fmla="*/ 0 w 410751"/>
                <a:gd name="connsiteY0" fmla="*/ 3621427 h 3621427"/>
                <a:gd name="connsiteX1" fmla="*/ 410751 w 410751"/>
                <a:gd name="connsiteY1" fmla="*/ 2998251 h 3621427"/>
                <a:gd name="connsiteX2" fmla="*/ 405947 w 410751"/>
                <a:gd name="connsiteY2" fmla="*/ 0 h 3621427"/>
              </a:gdLst>
              <a:ahLst/>
              <a:cxnLst>
                <a:cxn ang="0">
                  <a:pos x="connsiteX0" y="connsiteY0"/>
                </a:cxn>
                <a:cxn ang="0">
                  <a:pos x="connsiteX1" y="connsiteY1"/>
                </a:cxn>
                <a:cxn ang="0">
                  <a:pos x="connsiteX2" y="connsiteY2"/>
                </a:cxn>
              </a:cxnLst>
              <a:rect l="l" t="t" r="r" b="b"/>
              <a:pathLst>
                <a:path w="410751" h="3621427">
                  <a:moveTo>
                    <a:pt x="0" y="3621427"/>
                  </a:moveTo>
                  <a:lnTo>
                    <a:pt x="410751" y="2998251"/>
                  </a:lnTo>
                  <a:cubicBezTo>
                    <a:pt x="410359" y="2065358"/>
                    <a:pt x="406339" y="932893"/>
                    <a:pt x="405947" y="0"/>
                  </a:cubicBezTo>
                </a:path>
              </a:pathLst>
            </a:cu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a:p>
          </p:txBody>
        </p:sp>
        <p:sp>
          <p:nvSpPr>
            <p:cNvPr id="11" name="Forma Livre 10"/>
            <p:cNvSpPr/>
            <p:nvPr/>
          </p:nvSpPr>
          <p:spPr>
            <a:xfrm rot="16200000">
              <a:off x="1462308" y="3453376"/>
              <a:ext cx="241768" cy="317976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373856 w 612775"/>
                <a:gd name="connsiteY1" fmla="*/ 3344891 h 3919538"/>
                <a:gd name="connsiteX2" fmla="*/ 612775 w 612775"/>
                <a:gd name="connsiteY2" fmla="*/ 2984500 h 3919538"/>
                <a:gd name="connsiteX3" fmla="*/ 612775 w 612775"/>
                <a:gd name="connsiteY3" fmla="*/ 0 h 3919538"/>
                <a:gd name="connsiteX0" fmla="*/ 0 w 238919"/>
                <a:gd name="connsiteY0" fmla="*/ 3344891 h 3344891"/>
                <a:gd name="connsiteX1" fmla="*/ 238919 w 238919"/>
                <a:gd name="connsiteY1" fmla="*/ 2984500 h 3344891"/>
                <a:gd name="connsiteX2" fmla="*/ 238919 w 238919"/>
                <a:gd name="connsiteY2" fmla="*/ 0 h 3344891"/>
                <a:gd name="connsiteX0" fmla="*/ 0 w 238919"/>
                <a:gd name="connsiteY0" fmla="*/ 3344891 h 3344891"/>
                <a:gd name="connsiteX1" fmla="*/ 238919 w 238919"/>
                <a:gd name="connsiteY1" fmla="*/ 2984500 h 3344891"/>
                <a:gd name="connsiteX2" fmla="*/ 238125 w 238919"/>
                <a:gd name="connsiteY2" fmla="*/ 368330 h 3344891"/>
                <a:gd name="connsiteX3" fmla="*/ 238919 w 238919"/>
                <a:gd name="connsiteY3" fmla="*/ 0 h 3344891"/>
                <a:gd name="connsiteX0" fmla="*/ 0 w 238919"/>
                <a:gd name="connsiteY0" fmla="*/ 2976561 h 2976561"/>
                <a:gd name="connsiteX1" fmla="*/ 238919 w 238919"/>
                <a:gd name="connsiteY1" fmla="*/ 2616170 h 2976561"/>
                <a:gd name="connsiteX2" fmla="*/ 238125 w 238919"/>
                <a:gd name="connsiteY2" fmla="*/ 0 h 2976561"/>
                <a:gd name="connsiteX0" fmla="*/ 0 w 241768"/>
                <a:gd name="connsiteY0" fmla="*/ 3179761 h 3179761"/>
                <a:gd name="connsiteX1" fmla="*/ 238919 w 241768"/>
                <a:gd name="connsiteY1" fmla="*/ 2819370 h 3179761"/>
                <a:gd name="connsiteX2" fmla="*/ 241754 w 241768"/>
                <a:gd name="connsiteY2" fmla="*/ 0 h 3179761"/>
              </a:gdLst>
              <a:ahLst/>
              <a:cxnLst>
                <a:cxn ang="0">
                  <a:pos x="connsiteX0" y="connsiteY0"/>
                </a:cxn>
                <a:cxn ang="0">
                  <a:pos x="connsiteX1" y="connsiteY1"/>
                </a:cxn>
                <a:cxn ang="0">
                  <a:pos x="connsiteX2" y="connsiteY2"/>
                </a:cxn>
              </a:cxnLst>
              <a:rect l="l" t="t" r="r" b="b"/>
              <a:pathLst>
                <a:path w="241768" h="3179761">
                  <a:moveTo>
                    <a:pt x="0" y="3179761"/>
                  </a:moveTo>
                  <a:lnTo>
                    <a:pt x="238919" y="2819370"/>
                  </a:lnTo>
                  <a:cubicBezTo>
                    <a:pt x="238654" y="1947313"/>
                    <a:pt x="242019" y="872057"/>
                    <a:pt x="241754" y="0"/>
                  </a:cubicBezTo>
                </a:path>
              </a:pathLst>
            </a:cu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a:p>
          </p:txBody>
        </p:sp>
      </p:grpSp>
      <p:sp>
        <p:nvSpPr>
          <p:cNvPr id="2" name="Título 1"/>
          <p:cNvSpPr>
            <a:spLocks noGrp="1"/>
          </p:cNvSpPr>
          <p:nvPr>
            <p:ph type="ctrTitle"/>
          </p:nvPr>
        </p:nvSpPr>
        <p:spPr>
          <a:xfrm>
            <a:off x="1625176" y="584200"/>
            <a:ext cx="8735325" cy="2000251"/>
          </a:xfrm>
        </p:spPr>
        <p:txBody>
          <a:bodyPr rtlCol="0">
            <a:normAutofit/>
          </a:bodyPr>
          <a:lstStyle>
            <a:lvl1pPr algn="l" rtl="0">
              <a:defRPr sz="5400"/>
            </a:lvl1pPr>
          </a:lstStyle>
          <a:p>
            <a:pPr rtl="0"/>
            <a:r>
              <a:rPr lang="pt-BR" smtClean="0"/>
              <a:t>Clique para editar o título mestre</a:t>
            </a:r>
            <a:endParaRPr/>
          </a:p>
        </p:txBody>
      </p:sp>
      <p:sp>
        <p:nvSpPr>
          <p:cNvPr id="3" name="Subtítulo 2"/>
          <p:cNvSpPr>
            <a:spLocks noGrp="1"/>
          </p:cNvSpPr>
          <p:nvPr>
            <p:ph type="subTitle" idx="1"/>
          </p:nvPr>
        </p:nvSpPr>
        <p:spPr>
          <a:xfrm>
            <a:off x="1625176" y="2616200"/>
            <a:ext cx="8735325" cy="1752600"/>
          </a:xfrm>
        </p:spPr>
        <p:txBody>
          <a:bodyPr rtlCol="0">
            <a:normAutofit/>
          </a:bodyPr>
          <a:lstStyle>
            <a:lvl1pPr marL="0" indent="0" algn="l" rtl="0">
              <a:spcBef>
                <a:spcPts val="0"/>
              </a:spcBef>
              <a:buNone/>
              <a:defRPr sz="2800" cap="all" spc="200" baseline="0">
                <a:solidFill>
                  <a:schemeClr val="accent1"/>
                </a:solidFill>
              </a:defRPr>
            </a:lvl1pPr>
            <a:lvl2pPr marL="609493" indent="0" algn="ctr" rtl="0">
              <a:buNone/>
              <a:defRPr>
                <a:solidFill>
                  <a:schemeClr val="tx1">
                    <a:tint val="75000"/>
                  </a:schemeClr>
                </a:solidFill>
              </a:defRPr>
            </a:lvl2pPr>
            <a:lvl3pPr marL="1218987" indent="0" algn="ctr" rtl="0">
              <a:buNone/>
              <a:defRPr>
                <a:solidFill>
                  <a:schemeClr val="tx1">
                    <a:tint val="75000"/>
                  </a:schemeClr>
                </a:solidFill>
              </a:defRPr>
            </a:lvl3pPr>
            <a:lvl4pPr marL="1828480" indent="0" algn="ctr" rtl="0">
              <a:buNone/>
              <a:defRPr>
                <a:solidFill>
                  <a:schemeClr val="tx1">
                    <a:tint val="75000"/>
                  </a:schemeClr>
                </a:solidFill>
              </a:defRPr>
            </a:lvl4pPr>
            <a:lvl5pPr marL="2437973" indent="0" algn="ctr" rtl="0">
              <a:buNone/>
              <a:defRPr>
                <a:solidFill>
                  <a:schemeClr val="tx1">
                    <a:tint val="75000"/>
                  </a:schemeClr>
                </a:solidFill>
              </a:defRPr>
            </a:lvl5pPr>
            <a:lvl6pPr marL="3047467" indent="0" algn="ctr" rtl="0">
              <a:buNone/>
              <a:defRPr>
                <a:solidFill>
                  <a:schemeClr val="tx1">
                    <a:tint val="75000"/>
                  </a:schemeClr>
                </a:solidFill>
              </a:defRPr>
            </a:lvl6pPr>
            <a:lvl7pPr marL="3656960" indent="0" algn="ctr" rtl="0">
              <a:buNone/>
              <a:defRPr>
                <a:solidFill>
                  <a:schemeClr val="tx1">
                    <a:tint val="75000"/>
                  </a:schemeClr>
                </a:solidFill>
              </a:defRPr>
            </a:lvl7pPr>
            <a:lvl8pPr marL="4266453" indent="0" algn="ctr" rtl="0">
              <a:buNone/>
              <a:defRPr>
                <a:solidFill>
                  <a:schemeClr val="tx1">
                    <a:tint val="75000"/>
                  </a:schemeClr>
                </a:solidFill>
              </a:defRPr>
            </a:lvl8pPr>
            <a:lvl9pPr marL="4875947" indent="0" algn="ctr" rtl="0">
              <a:buNone/>
              <a:defRPr>
                <a:solidFill>
                  <a:schemeClr val="tx1">
                    <a:tint val="75000"/>
                  </a:schemeClr>
                </a:solidFill>
              </a:defRPr>
            </a:lvl9pPr>
          </a:lstStyle>
          <a:p>
            <a:pPr rtl="0"/>
            <a:r>
              <a:rPr lang="pt-BR" smtClean="0"/>
              <a:t>Clique para editar o estilo do subtítulo Mestre</a:t>
            </a:r>
            <a:endParaRPr/>
          </a:p>
        </p:txBody>
      </p:sp>
      <p:sp>
        <p:nvSpPr>
          <p:cNvPr id="22" name="Espaço Reservado para Data 21"/>
          <p:cNvSpPr>
            <a:spLocks noGrp="1"/>
          </p:cNvSpPr>
          <p:nvPr>
            <p:ph type="dt" sz="half" idx="10"/>
          </p:nvPr>
        </p:nvSpPr>
        <p:spPr/>
        <p:txBody>
          <a:bodyPr rtlCol="0"/>
          <a:lstStyle/>
          <a:p>
            <a:pPr rtl="0"/>
            <a:r>
              <a:rPr lang="en-US"/>
              <a:t>01/08/2016</a:t>
            </a:r>
            <a:endParaRPr/>
          </a:p>
        </p:txBody>
      </p:sp>
      <p:sp>
        <p:nvSpPr>
          <p:cNvPr id="23" name="Espaço Reservado para Rodapé 22"/>
          <p:cNvSpPr>
            <a:spLocks noGrp="1"/>
          </p:cNvSpPr>
          <p:nvPr>
            <p:ph type="ftr" sz="quarter" idx="11"/>
          </p:nvPr>
        </p:nvSpPr>
        <p:spPr/>
        <p:txBody>
          <a:bodyPr rtlCol="0"/>
          <a:lstStyle/>
          <a:p>
            <a:pPr rtl="0"/>
            <a:endParaRPr/>
          </a:p>
        </p:txBody>
      </p:sp>
      <p:sp>
        <p:nvSpPr>
          <p:cNvPr id="24" name="Espaço Reservado para o Número do Slide 23"/>
          <p:cNvSpPr>
            <a:spLocks noGrp="1"/>
          </p:cNvSpPr>
          <p:nvPr>
            <p:ph type="sldNum" sz="quarter" idx="12"/>
          </p:nvPr>
        </p:nvSpPr>
        <p:spPr/>
        <p:txBody>
          <a:bodyPr rtlCol="0"/>
          <a:lstStyle/>
          <a:p>
            <a:pPr rtl="0"/>
            <a:fld id="{C014DD1E-5D91-48A3-AD6D-45FBA980D106}" type="slidenum">
              <a:rPr/>
              <a:t>‹nº›</a:t>
            </a:fld>
            <a:endParaRPr/>
          </a:p>
        </p:txBody>
      </p:sp>
    </p:spTree>
    <p:extLst>
      <p:ext uri="{BB962C8B-B14F-4D97-AF65-F5344CB8AC3E}">
        <p14:creationId xmlns:p14="http://schemas.microsoft.com/office/powerpoint/2010/main" val="1847488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smtClean="0"/>
              <a:t>Clique para editar o título mestre</a:t>
            </a:r>
            <a:endParaRPr/>
          </a:p>
        </p:txBody>
      </p:sp>
      <p:sp>
        <p:nvSpPr>
          <p:cNvPr id="3" name="Espaço Reservado para Texto Vertical 2"/>
          <p:cNvSpPr>
            <a:spLocks noGrp="1"/>
          </p:cNvSpPr>
          <p:nvPr>
            <p:ph type="body" orient="vert" idx="1"/>
          </p:nvPr>
        </p:nvSpPr>
        <p:spPr/>
        <p:txBody>
          <a:bodyPr vert="eaVert" rtlCol="0"/>
          <a:lstStyle>
            <a:lvl5pPr algn="l" rtl="0">
              <a:defRPr/>
            </a:lvl5pPr>
            <a:lvl6pPr algn="l" rtl="0">
              <a:defRPr/>
            </a:lvl6pPr>
            <a:lvl7pPr algn="l" rtl="0">
              <a:defRPr/>
            </a:lvl7pPr>
            <a:lvl8pPr algn="l" rtl="0">
              <a:defRPr baseline="0"/>
            </a:lvl8pPr>
            <a:lvl9pPr algn="l" rtl="0">
              <a:defRPr baseline="0"/>
            </a:lvl9pPr>
          </a:lstStyle>
          <a:p>
            <a:pPr lvl="0" rtl="0"/>
            <a:r>
              <a:rPr lang="pt-BR" smtClean="0"/>
              <a:t>Editar estilos de texto Mestre</a:t>
            </a:r>
          </a:p>
          <a:p>
            <a:pPr lvl="1" rtl="0"/>
            <a:r>
              <a:rPr lang="pt-BR" smtClean="0"/>
              <a:t>Segundo nível</a:t>
            </a:r>
          </a:p>
          <a:p>
            <a:pPr lvl="2" rtl="0"/>
            <a:r>
              <a:rPr lang="pt-BR" smtClean="0"/>
              <a:t>Terceiro nível</a:t>
            </a:r>
          </a:p>
          <a:p>
            <a:pPr lvl="3" rtl="0"/>
            <a:r>
              <a:rPr lang="pt-BR" smtClean="0"/>
              <a:t>Quarto nível</a:t>
            </a:r>
          </a:p>
          <a:p>
            <a:pPr lvl="4" rtl="0"/>
            <a:r>
              <a:rPr lang="pt-BR" smtClean="0"/>
              <a:t>Quinto nível</a:t>
            </a:r>
            <a:endParaRPr/>
          </a:p>
        </p:txBody>
      </p:sp>
      <p:sp>
        <p:nvSpPr>
          <p:cNvPr id="4" name="Espaço Reservado para Data 3"/>
          <p:cNvSpPr>
            <a:spLocks noGrp="1"/>
          </p:cNvSpPr>
          <p:nvPr>
            <p:ph type="dt" sz="half" idx="10"/>
          </p:nvPr>
        </p:nvSpPr>
        <p:spPr/>
        <p:txBody>
          <a:bodyPr rtlCol="0"/>
          <a:lstStyle/>
          <a:p>
            <a:pPr rtl="0"/>
            <a:r>
              <a:rPr lang="en-US"/>
              <a:t>01/08/2016</a:t>
            </a:r>
            <a:endParaRPr/>
          </a:p>
        </p:txBody>
      </p:sp>
      <p:sp>
        <p:nvSpPr>
          <p:cNvPr id="5" name="Espaço Reservado para Rodapé 4"/>
          <p:cNvSpPr>
            <a:spLocks noGrp="1"/>
          </p:cNvSpPr>
          <p:nvPr>
            <p:ph type="ftr" sz="quarter" idx="11"/>
          </p:nvPr>
        </p:nvSpPr>
        <p:spPr/>
        <p:txBody>
          <a:bodyPr rtlCol="0"/>
          <a:lstStyle/>
          <a:p>
            <a:pPr rtl="0"/>
            <a:endParaRPr/>
          </a:p>
        </p:txBody>
      </p:sp>
      <p:sp>
        <p:nvSpPr>
          <p:cNvPr id="6" name="Espaço Reservado para Número de Slide 5"/>
          <p:cNvSpPr>
            <a:spLocks noGrp="1"/>
          </p:cNvSpPr>
          <p:nvPr>
            <p:ph type="sldNum" sz="quarter" idx="12"/>
          </p:nvPr>
        </p:nvSpPr>
        <p:spPr/>
        <p:txBody>
          <a:bodyPr rtlCol="0"/>
          <a:lstStyle/>
          <a:p>
            <a:pPr rtl="0"/>
            <a:fld id="{C014DD1E-5D91-48A3-AD6D-45FBA980D106}" type="slidenum">
              <a:rPr/>
              <a:t>‹nº›</a:t>
            </a:fld>
            <a:endParaRPr/>
          </a:p>
        </p:txBody>
      </p:sp>
    </p:spTree>
    <p:extLst>
      <p:ext uri="{BB962C8B-B14F-4D97-AF65-F5344CB8AC3E}">
        <p14:creationId xmlns:p14="http://schemas.microsoft.com/office/powerpoint/2010/main" val="1996675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6898" y="584200"/>
            <a:ext cx="2742486" cy="5588000"/>
          </a:xfrm>
        </p:spPr>
        <p:txBody>
          <a:bodyPr vert="eaVert" rtlCol="0"/>
          <a:lstStyle/>
          <a:p>
            <a:pPr rtl="0"/>
            <a:r>
              <a:rPr lang="pt-BR" smtClean="0"/>
              <a:t>Clique para editar o título mestre</a:t>
            </a:r>
            <a:endParaRPr/>
          </a:p>
        </p:txBody>
      </p:sp>
      <p:sp>
        <p:nvSpPr>
          <p:cNvPr id="3" name="Espaço Reservado para Texto Vertical 2"/>
          <p:cNvSpPr>
            <a:spLocks noGrp="1"/>
          </p:cNvSpPr>
          <p:nvPr>
            <p:ph type="body" orient="vert" idx="1"/>
          </p:nvPr>
        </p:nvSpPr>
        <p:spPr>
          <a:xfrm>
            <a:off x="1218882" y="584200"/>
            <a:ext cx="7414869" cy="5588000"/>
          </a:xfrm>
        </p:spPr>
        <p:txBody>
          <a:bodyPr vert="eaVert" rtlCol="0"/>
          <a:lstStyle>
            <a:lvl5pPr algn="l" rtl="0">
              <a:defRPr/>
            </a:lvl5pPr>
            <a:lvl6pPr algn="l" rtl="0">
              <a:defRPr/>
            </a:lvl6pPr>
            <a:lvl7pPr algn="l" rtl="0">
              <a:defRPr/>
            </a:lvl7pPr>
            <a:lvl8pPr algn="l" rtl="0">
              <a:defRPr/>
            </a:lvl8pPr>
            <a:lvl9pPr algn="l" rtl="0">
              <a:defRPr/>
            </a:lvl9pPr>
          </a:lstStyle>
          <a:p>
            <a:pPr lvl="0" rtl="0"/>
            <a:r>
              <a:rPr lang="pt-BR" smtClean="0"/>
              <a:t>Editar estilos de texto Mestre</a:t>
            </a:r>
          </a:p>
          <a:p>
            <a:pPr lvl="1" rtl="0"/>
            <a:r>
              <a:rPr lang="pt-BR" smtClean="0"/>
              <a:t>Segundo nível</a:t>
            </a:r>
          </a:p>
          <a:p>
            <a:pPr lvl="2" rtl="0"/>
            <a:r>
              <a:rPr lang="pt-BR" smtClean="0"/>
              <a:t>Terceiro nível</a:t>
            </a:r>
          </a:p>
          <a:p>
            <a:pPr lvl="3" rtl="0"/>
            <a:r>
              <a:rPr lang="pt-BR" smtClean="0"/>
              <a:t>Quarto nível</a:t>
            </a:r>
          </a:p>
          <a:p>
            <a:pPr lvl="4" rtl="0"/>
            <a:r>
              <a:rPr lang="pt-BR" smtClean="0"/>
              <a:t>Quinto nível</a:t>
            </a:r>
            <a:endParaRPr/>
          </a:p>
        </p:txBody>
      </p:sp>
      <p:sp>
        <p:nvSpPr>
          <p:cNvPr id="4" name="Espaço Reservado para Data 3"/>
          <p:cNvSpPr>
            <a:spLocks noGrp="1"/>
          </p:cNvSpPr>
          <p:nvPr>
            <p:ph type="dt" sz="half" idx="10"/>
          </p:nvPr>
        </p:nvSpPr>
        <p:spPr/>
        <p:txBody>
          <a:bodyPr rtlCol="0"/>
          <a:lstStyle/>
          <a:p>
            <a:pPr rtl="0"/>
            <a:r>
              <a:rPr lang="en-US"/>
              <a:t>01/08/2016</a:t>
            </a:r>
            <a:endParaRPr/>
          </a:p>
        </p:txBody>
      </p:sp>
      <p:sp>
        <p:nvSpPr>
          <p:cNvPr id="5" name="Espaço Reservado para Rodapé 4"/>
          <p:cNvSpPr>
            <a:spLocks noGrp="1"/>
          </p:cNvSpPr>
          <p:nvPr>
            <p:ph type="ftr" sz="quarter" idx="11"/>
          </p:nvPr>
        </p:nvSpPr>
        <p:spPr/>
        <p:txBody>
          <a:bodyPr rtlCol="0"/>
          <a:lstStyle/>
          <a:p>
            <a:pPr rtl="0"/>
            <a:endParaRPr/>
          </a:p>
        </p:txBody>
      </p:sp>
      <p:sp>
        <p:nvSpPr>
          <p:cNvPr id="6" name="Espaço Reservado para Número de Slide 5"/>
          <p:cNvSpPr>
            <a:spLocks noGrp="1"/>
          </p:cNvSpPr>
          <p:nvPr>
            <p:ph type="sldNum" sz="quarter" idx="12"/>
          </p:nvPr>
        </p:nvSpPr>
        <p:spPr/>
        <p:txBody>
          <a:bodyPr rtlCol="0"/>
          <a:lstStyle/>
          <a:p>
            <a:pPr rtl="0"/>
            <a:fld id="{C014DD1E-5D91-48A3-AD6D-45FBA980D106}" type="slidenum">
              <a:rPr/>
              <a:t>‹nº›</a:t>
            </a:fld>
            <a:endParaRPr/>
          </a:p>
        </p:txBody>
      </p:sp>
    </p:spTree>
    <p:extLst>
      <p:ext uri="{BB962C8B-B14F-4D97-AF65-F5344CB8AC3E}">
        <p14:creationId xmlns:p14="http://schemas.microsoft.com/office/powerpoint/2010/main" val="595886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smtClean="0"/>
              <a:t>Clique para editar o título mestre</a:t>
            </a:r>
            <a:endParaRPr/>
          </a:p>
        </p:txBody>
      </p:sp>
      <p:sp>
        <p:nvSpPr>
          <p:cNvPr id="3" name="Espaço Reservado para Conteúdo 2"/>
          <p:cNvSpPr>
            <a:spLocks noGrp="1"/>
          </p:cNvSpPr>
          <p:nvPr>
            <p:ph idx="1"/>
          </p:nvPr>
        </p:nvSpPr>
        <p:spPr/>
        <p:txBody>
          <a:bodyPr rtlCol="0"/>
          <a:lstStyle>
            <a:lvl5pPr algn="l" rtl="0">
              <a:defRPr/>
            </a:lvl5pPr>
            <a:lvl6pPr algn="l" rtl="0">
              <a:defRPr/>
            </a:lvl6pPr>
            <a:lvl7pPr algn="l" rtl="0">
              <a:defRPr/>
            </a:lvl7pPr>
            <a:lvl8pPr algn="l" rtl="0">
              <a:defRPr/>
            </a:lvl8pPr>
            <a:lvl9pPr algn="l" rtl="0">
              <a:defRPr/>
            </a:lvl9pPr>
          </a:lstStyle>
          <a:p>
            <a:pPr lvl="0" rtl="0"/>
            <a:r>
              <a:rPr lang="pt-BR" smtClean="0"/>
              <a:t>Editar estilos de texto Mestre</a:t>
            </a:r>
          </a:p>
          <a:p>
            <a:pPr lvl="1" rtl="0"/>
            <a:r>
              <a:rPr lang="pt-BR" smtClean="0"/>
              <a:t>Segundo nível</a:t>
            </a:r>
          </a:p>
          <a:p>
            <a:pPr lvl="2" rtl="0"/>
            <a:r>
              <a:rPr lang="pt-BR" smtClean="0"/>
              <a:t>Terceiro nível</a:t>
            </a:r>
          </a:p>
          <a:p>
            <a:pPr lvl="3" rtl="0"/>
            <a:r>
              <a:rPr lang="pt-BR" smtClean="0"/>
              <a:t>Quarto nível</a:t>
            </a:r>
          </a:p>
          <a:p>
            <a:pPr lvl="4" rtl="0"/>
            <a:r>
              <a:rPr lang="pt-BR" smtClean="0"/>
              <a:t>Quinto nível</a:t>
            </a:r>
            <a:endParaRPr/>
          </a:p>
        </p:txBody>
      </p:sp>
      <p:sp>
        <p:nvSpPr>
          <p:cNvPr id="4" name="Espaço Reservado para Data 3"/>
          <p:cNvSpPr>
            <a:spLocks noGrp="1"/>
          </p:cNvSpPr>
          <p:nvPr>
            <p:ph type="dt" sz="half" idx="10"/>
          </p:nvPr>
        </p:nvSpPr>
        <p:spPr/>
        <p:txBody>
          <a:bodyPr rtlCol="0"/>
          <a:lstStyle/>
          <a:p>
            <a:pPr rtl="0"/>
            <a:r>
              <a:rPr lang="en-US"/>
              <a:t>01/08/2016</a:t>
            </a:r>
            <a:endParaRPr/>
          </a:p>
        </p:txBody>
      </p:sp>
      <p:sp>
        <p:nvSpPr>
          <p:cNvPr id="5" name="Espaço Reservado para Rodapé 4"/>
          <p:cNvSpPr>
            <a:spLocks noGrp="1"/>
          </p:cNvSpPr>
          <p:nvPr>
            <p:ph type="ftr" sz="quarter" idx="11"/>
          </p:nvPr>
        </p:nvSpPr>
        <p:spPr/>
        <p:txBody>
          <a:bodyPr rtlCol="0"/>
          <a:lstStyle/>
          <a:p>
            <a:pPr rtl="0"/>
            <a:endParaRPr/>
          </a:p>
        </p:txBody>
      </p:sp>
      <p:sp>
        <p:nvSpPr>
          <p:cNvPr id="6" name="Espaço Reservado para Número de Slide 5"/>
          <p:cNvSpPr>
            <a:spLocks noGrp="1"/>
          </p:cNvSpPr>
          <p:nvPr>
            <p:ph type="sldNum" sz="quarter" idx="12"/>
          </p:nvPr>
        </p:nvSpPr>
        <p:spPr/>
        <p:txBody>
          <a:bodyPr rtlCol="0"/>
          <a:lstStyle/>
          <a:p>
            <a:pPr rtl="0"/>
            <a:fld id="{C014DD1E-5D91-48A3-AD6D-45FBA980D106}" type="slidenum">
              <a:rPr/>
              <a:t>‹nº›</a:t>
            </a:fld>
            <a:endParaRPr/>
          </a:p>
        </p:txBody>
      </p:sp>
    </p:spTree>
    <p:extLst>
      <p:ext uri="{BB962C8B-B14F-4D97-AF65-F5344CB8AC3E}">
        <p14:creationId xmlns:p14="http://schemas.microsoft.com/office/powerpoint/2010/main" val="1406769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grpSp>
        <p:nvGrpSpPr>
          <p:cNvPr id="11" name="diagonais"/>
          <p:cNvGrpSpPr/>
          <p:nvPr/>
        </p:nvGrpSpPr>
        <p:grpSpPr>
          <a:xfrm>
            <a:off x="7516443" y="4145281"/>
            <a:ext cx="4686117" cy="2731407"/>
            <a:chOff x="5638800" y="3108960"/>
            <a:chExt cx="3515503" cy="2048555"/>
          </a:xfrm>
        </p:grpSpPr>
        <p:cxnSp>
          <p:nvCxnSpPr>
            <p:cNvPr id="12" name="Conector Reto 11"/>
            <p:cNvCxnSpPr/>
            <p:nvPr/>
          </p:nvCxnSpPr>
          <p:spPr>
            <a:xfrm flipV="1">
              <a:off x="5638800" y="3108960"/>
              <a:ext cx="3515503" cy="2037116"/>
            </a:xfrm>
            <a:prstGeom prst="line">
              <a:avLst/>
            </a:pr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3" name="Conector Reto 12"/>
            <p:cNvCxnSpPr/>
            <p:nvPr/>
          </p:nvCxnSpPr>
          <p:spPr>
            <a:xfrm flipV="1">
              <a:off x="6004643" y="3333750"/>
              <a:ext cx="3149660" cy="1823765"/>
            </a:xfrm>
            <a:prstGeom prst="line">
              <a:avLst/>
            </a:pr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4" name="Conector Reto 13"/>
            <p:cNvCxnSpPr/>
            <p:nvPr/>
          </p:nvCxnSpPr>
          <p:spPr>
            <a:xfrm flipV="1">
              <a:off x="6388342" y="3549891"/>
              <a:ext cx="2765961" cy="1600149"/>
            </a:xfrm>
            <a:prstGeom prst="line">
              <a:avLst/>
            </a:pr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grpSp>
      <p:sp>
        <p:nvSpPr>
          <p:cNvPr id="2" name="Título 1"/>
          <p:cNvSpPr>
            <a:spLocks noGrp="1"/>
          </p:cNvSpPr>
          <p:nvPr>
            <p:ph type="title"/>
          </p:nvPr>
        </p:nvSpPr>
        <p:spPr>
          <a:xfrm>
            <a:off x="1625177" y="2209801"/>
            <a:ext cx="8938472" cy="2764335"/>
          </a:xfrm>
        </p:spPr>
        <p:txBody>
          <a:bodyPr rtlCol="0" anchor="b">
            <a:normAutofit/>
          </a:bodyPr>
          <a:lstStyle>
            <a:lvl1pPr algn="l" rtl="0">
              <a:defRPr sz="5400" b="0" cap="none" baseline="0"/>
            </a:lvl1pPr>
          </a:lstStyle>
          <a:p>
            <a:pPr rtl="0"/>
            <a:r>
              <a:rPr lang="pt-BR" smtClean="0"/>
              <a:t>Clique para editar o título mestre</a:t>
            </a:r>
            <a:endParaRPr/>
          </a:p>
        </p:txBody>
      </p:sp>
      <p:sp>
        <p:nvSpPr>
          <p:cNvPr id="3" name="Espaço Reservado para Texto 2"/>
          <p:cNvSpPr>
            <a:spLocks noGrp="1"/>
          </p:cNvSpPr>
          <p:nvPr>
            <p:ph type="body" idx="1"/>
          </p:nvPr>
        </p:nvSpPr>
        <p:spPr>
          <a:xfrm>
            <a:off x="1625176" y="4951266"/>
            <a:ext cx="7069519" cy="1220933"/>
          </a:xfrm>
        </p:spPr>
        <p:txBody>
          <a:bodyPr rtlCol="0" anchor="t">
            <a:normAutofit/>
          </a:bodyPr>
          <a:lstStyle>
            <a:lvl1pPr marL="0" indent="0" algn="l" rtl="0">
              <a:spcBef>
                <a:spcPts val="0"/>
              </a:spcBef>
              <a:buNone/>
              <a:defRPr sz="2800" cap="all" spc="200" baseline="0">
                <a:solidFill>
                  <a:schemeClr val="accent1"/>
                </a:solidFill>
              </a:defRPr>
            </a:lvl1pPr>
            <a:lvl2pPr marL="609493" indent="0" algn="l" rtl="0">
              <a:buNone/>
              <a:defRPr sz="2400">
                <a:solidFill>
                  <a:schemeClr val="tx1">
                    <a:tint val="75000"/>
                  </a:schemeClr>
                </a:solidFill>
              </a:defRPr>
            </a:lvl2pPr>
            <a:lvl3pPr marL="1218987" indent="0" algn="l" rtl="0">
              <a:buNone/>
              <a:defRPr sz="2100">
                <a:solidFill>
                  <a:schemeClr val="tx1">
                    <a:tint val="75000"/>
                  </a:schemeClr>
                </a:solidFill>
              </a:defRPr>
            </a:lvl3pPr>
            <a:lvl4pPr marL="1828480" indent="0" algn="l" rtl="0">
              <a:buNone/>
              <a:defRPr sz="1900">
                <a:solidFill>
                  <a:schemeClr val="tx1">
                    <a:tint val="75000"/>
                  </a:schemeClr>
                </a:solidFill>
              </a:defRPr>
            </a:lvl4pPr>
            <a:lvl5pPr marL="2437973" indent="0" algn="l" rtl="0">
              <a:buNone/>
              <a:defRPr sz="1900">
                <a:solidFill>
                  <a:schemeClr val="tx1">
                    <a:tint val="75000"/>
                  </a:schemeClr>
                </a:solidFill>
              </a:defRPr>
            </a:lvl5pPr>
            <a:lvl6pPr marL="3047467" indent="0" algn="l" rtl="0">
              <a:buNone/>
              <a:defRPr sz="1900">
                <a:solidFill>
                  <a:schemeClr val="tx1">
                    <a:tint val="75000"/>
                  </a:schemeClr>
                </a:solidFill>
              </a:defRPr>
            </a:lvl6pPr>
            <a:lvl7pPr marL="3656960" indent="0" algn="l" rtl="0">
              <a:buNone/>
              <a:defRPr sz="1900">
                <a:solidFill>
                  <a:schemeClr val="tx1">
                    <a:tint val="75000"/>
                  </a:schemeClr>
                </a:solidFill>
              </a:defRPr>
            </a:lvl7pPr>
            <a:lvl8pPr marL="4266453" indent="0" algn="l" rtl="0">
              <a:buNone/>
              <a:defRPr sz="1900">
                <a:solidFill>
                  <a:schemeClr val="tx1">
                    <a:tint val="75000"/>
                  </a:schemeClr>
                </a:solidFill>
              </a:defRPr>
            </a:lvl8pPr>
            <a:lvl9pPr marL="4875947" indent="0" algn="l" rtl="0">
              <a:buNone/>
              <a:defRPr sz="1900">
                <a:solidFill>
                  <a:schemeClr val="tx1">
                    <a:tint val="75000"/>
                  </a:schemeClr>
                </a:solidFill>
              </a:defRPr>
            </a:lvl9pPr>
          </a:lstStyle>
          <a:p>
            <a:pPr lvl="0" rtl="0"/>
            <a:r>
              <a:rPr lang="pt-BR" smtClean="0"/>
              <a:t>Editar estilos de texto Mestre</a:t>
            </a:r>
          </a:p>
        </p:txBody>
      </p:sp>
      <p:sp>
        <p:nvSpPr>
          <p:cNvPr id="4" name="Espaço Reservado para Data 3"/>
          <p:cNvSpPr>
            <a:spLocks noGrp="1"/>
          </p:cNvSpPr>
          <p:nvPr>
            <p:ph type="dt" sz="half" idx="10"/>
          </p:nvPr>
        </p:nvSpPr>
        <p:spPr/>
        <p:txBody>
          <a:bodyPr rtlCol="0"/>
          <a:lstStyle/>
          <a:p>
            <a:pPr rtl="0"/>
            <a:r>
              <a:rPr lang="en-US"/>
              <a:t>01/08/2016</a:t>
            </a:r>
            <a:endParaRPr/>
          </a:p>
        </p:txBody>
      </p:sp>
      <p:sp>
        <p:nvSpPr>
          <p:cNvPr id="5" name="Espaço Reservado para Rodapé 4"/>
          <p:cNvSpPr>
            <a:spLocks noGrp="1"/>
          </p:cNvSpPr>
          <p:nvPr>
            <p:ph type="ftr" sz="quarter" idx="11"/>
          </p:nvPr>
        </p:nvSpPr>
        <p:spPr/>
        <p:txBody>
          <a:bodyPr rtlCol="0"/>
          <a:lstStyle/>
          <a:p>
            <a:pPr rtl="0"/>
            <a:endParaRPr/>
          </a:p>
        </p:txBody>
      </p:sp>
      <p:sp>
        <p:nvSpPr>
          <p:cNvPr id="6" name="Espaço Reservado para Número de Slide 5"/>
          <p:cNvSpPr>
            <a:spLocks noGrp="1"/>
          </p:cNvSpPr>
          <p:nvPr>
            <p:ph type="sldNum" sz="quarter" idx="12"/>
          </p:nvPr>
        </p:nvSpPr>
        <p:spPr/>
        <p:txBody>
          <a:bodyPr rtlCol="0"/>
          <a:lstStyle/>
          <a:p>
            <a:pPr rtl="0"/>
            <a:fld id="{C014DD1E-5D91-48A3-AD6D-45FBA980D106}" type="slidenum">
              <a:rPr/>
              <a:t>‹nº›</a:t>
            </a:fld>
            <a:endParaRPr/>
          </a:p>
        </p:txBody>
      </p:sp>
    </p:spTree>
    <p:extLst>
      <p:ext uri="{BB962C8B-B14F-4D97-AF65-F5344CB8AC3E}">
        <p14:creationId xmlns:p14="http://schemas.microsoft.com/office/powerpoint/2010/main" val="3616330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is Conteúdos">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smtClean="0"/>
              <a:t>Clique para editar o título mestre</a:t>
            </a:r>
            <a:endParaRPr/>
          </a:p>
        </p:txBody>
      </p:sp>
      <p:sp>
        <p:nvSpPr>
          <p:cNvPr id="3" name="Espaço Reservado para Conteúdo 2"/>
          <p:cNvSpPr>
            <a:spLocks noGrp="1"/>
          </p:cNvSpPr>
          <p:nvPr>
            <p:ph sz="half" idx="1"/>
          </p:nvPr>
        </p:nvSpPr>
        <p:spPr>
          <a:xfrm>
            <a:off x="1218883" y="1706880"/>
            <a:ext cx="5078677" cy="4465320"/>
          </a:xfrm>
        </p:spPr>
        <p:txBody>
          <a:bodyPr rtlCol="0">
            <a:normAutofit/>
          </a:bodyPr>
          <a:lstStyle>
            <a:lvl1pPr algn="l" rtl="0">
              <a:defRPr sz="2800"/>
            </a:lvl1pPr>
            <a:lvl2pPr algn="l" rtl="0">
              <a:defRPr sz="2400"/>
            </a:lvl2pPr>
            <a:lvl3pPr algn="l" rtl="0">
              <a:defRPr sz="2000"/>
            </a:lvl3pPr>
            <a:lvl4pPr algn="l" rtl="0">
              <a:defRPr sz="2000"/>
            </a:lvl4pPr>
            <a:lvl5pPr algn="l" rtl="0">
              <a:defRPr sz="2000"/>
            </a:lvl5pPr>
            <a:lvl6pPr algn="l" rtl="0">
              <a:defRPr sz="2000"/>
            </a:lvl6pPr>
            <a:lvl7pPr algn="l" rtl="0">
              <a:defRPr sz="2000"/>
            </a:lvl7pPr>
            <a:lvl8pPr algn="l" rtl="0">
              <a:defRPr sz="2000" baseline="0"/>
            </a:lvl8pPr>
            <a:lvl9pPr algn="l" rtl="0">
              <a:defRPr sz="2000" baseline="0"/>
            </a:lvl9pPr>
          </a:lstStyle>
          <a:p>
            <a:pPr lvl="0" rtl="0"/>
            <a:r>
              <a:rPr lang="pt-BR" smtClean="0"/>
              <a:t>Editar estilos de texto Mestre</a:t>
            </a:r>
          </a:p>
          <a:p>
            <a:pPr lvl="1" rtl="0"/>
            <a:r>
              <a:rPr lang="pt-BR" smtClean="0"/>
              <a:t>Segundo nível</a:t>
            </a:r>
          </a:p>
          <a:p>
            <a:pPr lvl="2" rtl="0"/>
            <a:r>
              <a:rPr lang="pt-BR" smtClean="0"/>
              <a:t>Terceiro nível</a:t>
            </a:r>
          </a:p>
          <a:p>
            <a:pPr lvl="3" rtl="0"/>
            <a:r>
              <a:rPr lang="pt-BR" smtClean="0"/>
              <a:t>Quarto nível</a:t>
            </a:r>
          </a:p>
          <a:p>
            <a:pPr lvl="4" rtl="0"/>
            <a:r>
              <a:rPr lang="pt-BR" smtClean="0"/>
              <a:t>Quinto nível</a:t>
            </a:r>
            <a:endParaRPr/>
          </a:p>
        </p:txBody>
      </p:sp>
      <p:sp>
        <p:nvSpPr>
          <p:cNvPr id="4" name="Espaço Reservado para Conteúdo 3"/>
          <p:cNvSpPr>
            <a:spLocks noGrp="1"/>
          </p:cNvSpPr>
          <p:nvPr>
            <p:ph sz="half" idx="2"/>
          </p:nvPr>
        </p:nvSpPr>
        <p:spPr>
          <a:xfrm>
            <a:off x="6500707" y="1706880"/>
            <a:ext cx="5078677" cy="4465320"/>
          </a:xfrm>
        </p:spPr>
        <p:txBody>
          <a:bodyPr rtlCol="0">
            <a:normAutofit/>
          </a:bodyPr>
          <a:lstStyle>
            <a:lvl1pPr algn="l" rtl="0">
              <a:defRPr sz="2800"/>
            </a:lvl1pPr>
            <a:lvl2pPr algn="l" rtl="0">
              <a:defRPr sz="2400"/>
            </a:lvl2pPr>
            <a:lvl3pPr algn="l" rtl="0">
              <a:defRPr sz="2000"/>
            </a:lvl3pPr>
            <a:lvl4pPr algn="l" rtl="0">
              <a:defRPr sz="2000"/>
            </a:lvl4pPr>
            <a:lvl5pPr algn="l" rtl="0">
              <a:defRPr sz="2000"/>
            </a:lvl5pPr>
            <a:lvl6pPr algn="l" rtl="0">
              <a:defRPr sz="2000"/>
            </a:lvl6pPr>
            <a:lvl7pPr algn="l" rtl="0">
              <a:defRPr sz="2000"/>
            </a:lvl7pPr>
            <a:lvl8pPr algn="l" rtl="0">
              <a:defRPr sz="2000"/>
            </a:lvl8pPr>
            <a:lvl9pPr algn="l" rtl="0">
              <a:defRPr sz="2000"/>
            </a:lvl9pPr>
          </a:lstStyle>
          <a:p>
            <a:pPr lvl="0" rtl="0"/>
            <a:r>
              <a:rPr lang="pt-BR" smtClean="0"/>
              <a:t>Editar estilos de texto Mestre</a:t>
            </a:r>
          </a:p>
          <a:p>
            <a:pPr lvl="1" rtl="0"/>
            <a:r>
              <a:rPr lang="pt-BR" smtClean="0"/>
              <a:t>Segundo nível</a:t>
            </a:r>
          </a:p>
          <a:p>
            <a:pPr lvl="2" rtl="0"/>
            <a:r>
              <a:rPr lang="pt-BR" smtClean="0"/>
              <a:t>Terceiro nível</a:t>
            </a:r>
          </a:p>
          <a:p>
            <a:pPr lvl="3" rtl="0"/>
            <a:r>
              <a:rPr lang="pt-BR" smtClean="0"/>
              <a:t>Quarto nível</a:t>
            </a:r>
          </a:p>
          <a:p>
            <a:pPr lvl="4" rtl="0"/>
            <a:r>
              <a:rPr lang="pt-BR" smtClean="0"/>
              <a:t>Quinto nível</a:t>
            </a:r>
            <a:endParaRPr/>
          </a:p>
        </p:txBody>
      </p:sp>
      <p:sp>
        <p:nvSpPr>
          <p:cNvPr id="5" name="Espaço Reservado para Data 4"/>
          <p:cNvSpPr>
            <a:spLocks noGrp="1"/>
          </p:cNvSpPr>
          <p:nvPr>
            <p:ph type="dt" sz="half" idx="10"/>
          </p:nvPr>
        </p:nvSpPr>
        <p:spPr/>
        <p:txBody>
          <a:bodyPr rtlCol="0"/>
          <a:lstStyle/>
          <a:p>
            <a:pPr rtl="0"/>
            <a:r>
              <a:rPr lang="en-US"/>
              <a:t>01/08/2016</a:t>
            </a:r>
            <a:endParaRPr/>
          </a:p>
        </p:txBody>
      </p:sp>
      <p:sp>
        <p:nvSpPr>
          <p:cNvPr id="6" name="Espaço Reservado para Rodapé 5"/>
          <p:cNvSpPr>
            <a:spLocks noGrp="1"/>
          </p:cNvSpPr>
          <p:nvPr>
            <p:ph type="ftr" sz="quarter" idx="11"/>
          </p:nvPr>
        </p:nvSpPr>
        <p:spPr/>
        <p:txBody>
          <a:bodyPr rtlCol="0"/>
          <a:lstStyle/>
          <a:p>
            <a:pPr rtl="0"/>
            <a:endParaRPr/>
          </a:p>
        </p:txBody>
      </p:sp>
      <p:sp>
        <p:nvSpPr>
          <p:cNvPr id="7" name="Espaço Reservado para Número de Slide 6"/>
          <p:cNvSpPr>
            <a:spLocks noGrp="1"/>
          </p:cNvSpPr>
          <p:nvPr>
            <p:ph type="sldNum" sz="quarter" idx="12"/>
          </p:nvPr>
        </p:nvSpPr>
        <p:spPr/>
        <p:txBody>
          <a:bodyPr rtlCol="0"/>
          <a:lstStyle/>
          <a:p>
            <a:pPr rtl="0"/>
            <a:fld id="{C014DD1E-5D91-48A3-AD6D-45FBA980D106}" type="slidenum">
              <a:rPr/>
              <a:t>‹nº›</a:t>
            </a:fld>
            <a:endParaRPr/>
          </a:p>
        </p:txBody>
      </p:sp>
    </p:spTree>
    <p:extLst>
      <p:ext uri="{BB962C8B-B14F-4D97-AF65-F5344CB8AC3E}">
        <p14:creationId xmlns:p14="http://schemas.microsoft.com/office/powerpoint/2010/main" val="3557647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lvl1pPr algn="l" rtl="0">
              <a:defRPr/>
            </a:lvl1pPr>
          </a:lstStyle>
          <a:p>
            <a:pPr rtl="0"/>
            <a:r>
              <a:rPr lang="pt-BR" smtClean="0"/>
              <a:t>Clique para editar o título mestre</a:t>
            </a:r>
            <a:endParaRPr/>
          </a:p>
        </p:txBody>
      </p:sp>
      <p:sp>
        <p:nvSpPr>
          <p:cNvPr id="3" name="Espaço Reservado para Texto 2"/>
          <p:cNvSpPr>
            <a:spLocks noGrp="1"/>
          </p:cNvSpPr>
          <p:nvPr>
            <p:ph type="body" idx="1"/>
          </p:nvPr>
        </p:nvSpPr>
        <p:spPr>
          <a:xfrm>
            <a:off x="1218883" y="1701800"/>
            <a:ext cx="5082740" cy="914400"/>
          </a:xfrm>
        </p:spPr>
        <p:txBody>
          <a:bodyPr rtlCol="0" anchor="b">
            <a:normAutofit/>
          </a:bodyPr>
          <a:lstStyle>
            <a:lvl1pPr marL="0" indent="0" algn="l" rtl="0">
              <a:spcBef>
                <a:spcPts val="0"/>
              </a:spcBef>
              <a:buNone/>
              <a:defRPr sz="2800" b="0" cap="all" spc="200" baseline="0">
                <a:solidFill>
                  <a:schemeClr val="accent1"/>
                </a:solidFill>
              </a:defRPr>
            </a:lvl1pPr>
            <a:lvl2pPr marL="609493" indent="0" algn="l" rtl="0">
              <a:buNone/>
              <a:defRPr sz="2700" b="1"/>
            </a:lvl2pPr>
            <a:lvl3pPr marL="1218987" indent="0" algn="l" rtl="0">
              <a:buNone/>
              <a:defRPr sz="2400" b="1"/>
            </a:lvl3pPr>
            <a:lvl4pPr marL="1828480" indent="0" algn="l" rtl="0">
              <a:buNone/>
              <a:defRPr sz="2100" b="1"/>
            </a:lvl4pPr>
            <a:lvl5pPr marL="2437973" indent="0" algn="l" rtl="0">
              <a:buNone/>
              <a:defRPr sz="2100" b="1"/>
            </a:lvl5pPr>
            <a:lvl6pPr marL="3047467" indent="0" algn="l" rtl="0">
              <a:buNone/>
              <a:defRPr sz="2100" b="1"/>
            </a:lvl6pPr>
            <a:lvl7pPr marL="3656960" indent="0" algn="l" rtl="0">
              <a:buNone/>
              <a:defRPr sz="2100" b="1"/>
            </a:lvl7pPr>
            <a:lvl8pPr marL="4266453" indent="0" algn="l" rtl="0">
              <a:buNone/>
              <a:defRPr sz="2100" b="1"/>
            </a:lvl8pPr>
            <a:lvl9pPr marL="4875947" indent="0" algn="l" rtl="0">
              <a:buNone/>
              <a:defRPr sz="2100" b="1"/>
            </a:lvl9pPr>
          </a:lstStyle>
          <a:p>
            <a:pPr lvl="0" rtl="0"/>
            <a:r>
              <a:rPr lang="pt-BR" smtClean="0"/>
              <a:t>Editar estilos de texto Mestre</a:t>
            </a:r>
          </a:p>
        </p:txBody>
      </p:sp>
      <p:sp>
        <p:nvSpPr>
          <p:cNvPr id="4" name="Espaço Reservado para Conteúdo 3"/>
          <p:cNvSpPr>
            <a:spLocks noGrp="1"/>
          </p:cNvSpPr>
          <p:nvPr>
            <p:ph sz="half" idx="2"/>
          </p:nvPr>
        </p:nvSpPr>
        <p:spPr>
          <a:xfrm>
            <a:off x="1218883" y="2717800"/>
            <a:ext cx="5078677" cy="3454400"/>
          </a:xfrm>
        </p:spPr>
        <p:txBody>
          <a:bodyPr rtlCol="0">
            <a:noAutofit/>
          </a:bodyPr>
          <a:lstStyle>
            <a:lvl1pPr algn="l" rtl="0">
              <a:defRPr sz="2800"/>
            </a:lvl1pPr>
            <a:lvl2pPr algn="l" rtl="0">
              <a:defRPr sz="2400"/>
            </a:lvl2pPr>
            <a:lvl3pPr algn="l" rtl="0">
              <a:defRPr sz="2000"/>
            </a:lvl3pPr>
            <a:lvl4pPr algn="l" rtl="0">
              <a:defRPr sz="2000"/>
            </a:lvl4pPr>
            <a:lvl5pPr algn="l" rtl="0">
              <a:defRPr sz="2000"/>
            </a:lvl5pPr>
            <a:lvl6pPr algn="l" rtl="0">
              <a:defRPr sz="2000"/>
            </a:lvl6pPr>
            <a:lvl7pPr algn="l" rtl="0">
              <a:defRPr sz="2000" baseline="0"/>
            </a:lvl7pPr>
            <a:lvl8pPr algn="l" rtl="0">
              <a:defRPr sz="2000" baseline="0"/>
            </a:lvl8pPr>
            <a:lvl9pPr algn="l" rtl="0">
              <a:defRPr sz="2000" baseline="0"/>
            </a:lvl9pPr>
          </a:lstStyle>
          <a:p>
            <a:pPr lvl="0" rtl="0"/>
            <a:r>
              <a:rPr lang="pt-BR" smtClean="0"/>
              <a:t>Editar estilos de texto Mestre</a:t>
            </a:r>
          </a:p>
          <a:p>
            <a:pPr lvl="1" rtl="0"/>
            <a:r>
              <a:rPr lang="pt-BR" smtClean="0"/>
              <a:t>Segundo nível</a:t>
            </a:r>
          </a:p>
          <a:p>
            <a:pPr lvl="2" rtl="0"/>
            <a:r>
              <a:rPr lang="pt-BR" smtClean="0"/>
              <a:t>Terceiro nível</a:t>
            </a:r>
          </a:p>
          <a:p>
            <a:pPr lvl="3" rtl="0"/>
            <a:r>
              <a:rPr lang="pt-BR" smtClean="0"/>
              <a:t>Quarto nível</a:t>
            </a:r>
          </a:p>
          <a:p>
            <a:pPr lvl="4" rtl="0"/>
            <a:r>
              <a:rPr lang="pt-BR" smtClean="0"/>
              <a:t>Quinto nível</a:t>
            </a:r>
            <a:endParaRPr/>
          </a:p>
        </p:txBody>
      </p:sp>
      <p:sp>
        <p:nvSpPr>
          <p:cNvPr id="5" name="Espaço Reservado para Texto 4"/>
          <p:cNvSpPr>
            <a:spLocks noGrp="1"/>
          </p:cNvSpPr>
          <p:nvPr>
            <p:ph type="body" sz="quarter" idx="3"/>
          </p:nvPr>
        </p:nvSpPr>
        <p:spPr>
          <a:xfrm>
            <a:off x="6496644" y="1701800"/>
            <a:ext cx="5082740" cy="914400"/>
          </a:xfrm>
        </p:spPr>
        <p:txBody>
          <a:bodyPr rtlCol="0" anchor="b">
            <a:normAutofit/>
          </a:bodyPr>
          <a:lstStyle>
            <a:lvl1pPr marL="0" indent="0" algn="l" rtl="0">
              <a:spcBef>
                <a:spcPts val="0"/>
              </a:spcBef>
              <a:buNone/>
              <a:defRPr sz="2800" b="0" cap="all" spc="200" baseline="0">
                <a:solidFill>
                  <a:schemeClr val="accent1"/>
                </a:solidFill>
              </a:defRPr>
            </a:lvl1pPr>
            <a:lvl2pPr marL="609493" indent="0" algn="l" rtl="0">
              <a:buNone/>
              <a:defRPr sz="2700" b="1"/>
            </a:lvl2pPr>
            <a:lvl3pPr marL="1218987" indent="0" algn="l" rtl="0">
              <a:buNone/>
              <a:defRPr sz="2400" b="1"/>
            </a:lvl3pPr>
            <a:lvl4pPr marL="1828480" indent="0" algn="l" rtl="0">
              <a:buNone/>
              <a:defRPr sz="2100" b="1"/>
            </a:lvl4pPr>
            <a:lvl5pPr marL="2437973" indent="0" algn="l" rtl="0">
              <a:buNone/>
              <a:defRPr sz="2100" b="1"/>
            </a:lvl5pPr>
            <a:lvl6pPr marL="3047467" indent="0" algn="l" rtl="0">
              <a:buNone/>
              <a:defRPr sz="2100" b="1"/>
            </a:lvl6pPr>
            <a:lvl7pPr marL="3656960" indent="0" algn="l" rtl="0">
              <a:buNone/>
              <a:defRPr sz="2100" b="1"/>
            </a:lvl7pPr>
            <a:lvl8pPr marL="4266453" indent="0" algn="l" rtl="0">
              <a:buNone/>
              <a:defRPr sz="2100" b="1"/>
            </a:lvl8pPr>
            <a:lvl9pPr marL="4875947" indent="0" algn="l" rtl="0">
              <a:buNone/>
              <a:defRPr sz="2100" b="1"/>
            </a:lvl9pPr>
          </a:lstStyle>
          <a:p>
            <a:pPr lvl="0" rtl="0"/>
            <a:r>
              <a:rPr lang="pt-BR" smtClean="0"/>
              <a:t>Editar estilos de texto Mestre</a:t>
            </a:r>
          </a:p>
        </p:txBody>
      </p:sp>
      <p:sp>
        <p:nvSpPr>
          <p:cNvPr id="6" name="Espaço Reservado para Conteúdo 5"/>
          <p:cNvSpPr>
            <a:spLocks noGrp="1"/>
          </p:cNvSpPr>
          <p:nvPr>
            <p:ph sz="quarter" idx="4"/>
          </p:nvPr>
        </p:nvSpPr>
        <p:spPr>
          <a:xfrm>
            <a:off x="6500707" y="2717800"/>
            <a:ext cx="5078677" cy="3454400"/>
          </a:xfrm>
        </p:spPr>
        <p:txBody>
          <a:bodyPr rtlCol="0">
            <a:noAutofit/>
          </a:bodyPr>
          <a:lstStyle>
            <a:lvl1pPr algn="l" rtl="0">
              <a:defRPr sz="2800"/>
            </a:lvl1pPr>
            <a:lvl2pPr algn="l" rtl="0">
              <a:defRPr sz="2400"/>
            </a:lvl2pPr>
            <a:lvl3pPr algn="l" rtl="0">
              <a:defRPr sz="2000"/>
            </a:lvl3pPr>
            <a:lvl4pPr algn="l" rtl="0">
              <a:defRPr sz="2000"/>
            </a:lvl4pPr>
            <a:lvl5pPr algn="l" rtl="0">
              <a:defRPr sz="2000"/>
            </a:lvl5pPr>
            <a:lvl6pPr algn="l" rtl="0">
              <a:defRPr sz="2000" baseline="0"/>
            </a:lvl6pPr>
            <a:lvl7pPr algn="l" rtl="0">
              <a:defRPr sz="2000" baseline="0"/>
            </a:lvl7pPr>
            <a:lvl8pPr algn="l" rtl="0">
              <a:defRPr sz="2000" baseline="0"/>
            </a:lvl8pPr>
            <a:lvl9pPr algn="l" rtl="0">
              <a:defRPr sz="2000" baseline="0"/>
            </a:lvl9pPr>
          </a:lstStyle>
          <a:p>
            <a:pPr lvl="0" rtl="0"/>
            <a:r>
              <a:rPr lang="pt-BR" smtClean="0"/>
              <a:t>Editar estilos de texto Mestre</a:t>
            </a:r>
          </a:p>
          <a:p>
            <a:pPr lvl="1" rtl="0"/>
            <a:r>
              <a:rPr lang="pt-BR" smtClean="0"/>
              <a:t>Segundo nível</a:t>
            </a:r>
          </a:p>
          <a:p>
            <a:pPr lvl="2" rtl="0"/>
            <a:r>
              <a:rPr lang="pt-BR" smtClean="0"/>
              <a:t>Terceiro nível</a:t>
            </a:r>
          </a:p>
          <a:p>
            <a:pPr lvl="3" rtl="0"/>
            <a:r>
              <a:rPr lang="pt-BR" smtClean="0"/>
              <a:t>Quarto nível</a:t>
            </a:r>
          </a:p>
          <a:p>
            <a:pPr lvl="4" rtl="0"/>
            <a:r>
              <a:rPr lang="pt-BR" smtClean="0"/>
              <a:t>Quinto nível</a:t>
            </a:r>
            <a:endParaRPr/>
          </a:p>
        </p:txBody>
      </p:sp>
      <p:sp>
        <p:nvSpPr>
          <p:cNvPr id="7" name="Espaço Reservado para Data 6"/>
          <p:cNvSpPr>
            <a:spLocks noGrp="1"/>
          </p:cNvSpPr>
          <p:nvPr>
            <p:ph type="dt" sz="half" idx="10"/>
          </p:nvPr>
        </p:nvSpPr>
        <p:spPr/>
        <p:txBody>
          <a:bodyPr rtlCol="0"/>
          <a:lstStyle/>
          <a:p>
            <a:pPr rtl="0"/>
            <a:r>
              <a:rPr lang="en-US"/>
              <a:t>01/08/2016</a:t>
            </a:r>
            <a:endParaRPr/>
          </a:p>
        </p:txBody>
      </p:sp>
      <p:sp>
        <p:nvSpPr>
          <p:cNvPr id="8" name="Espaço Reservado para Rodapé 7"/>
          <p:cNvSpPr>
            <a:spLocks noGrp="1"/>
          </p:cNvSpPr>
          <p:nvPr>
            <p:ph type="ftr" sz="quarter" idx="11"/>
          </p:nvPr>
        </p:nvSpPr>
        <p:spPr/>
        <p:txBody>
          <a:bodyPr rtlCol="0"/>
          <a:lstStyle/>
          <a:p>
            <a:pPr rtl="0"/>
            <a:endParaRPr/>
          </a:p>
        </p:txBody>
      </p:sp>
      <p:sp>
        <p:nvSpPr>
          <p:cNvPr id="9" name="Espaço Reservado para o Número do Slide 8"/>
          <p:cNvSpPr>
            <a:spLocks noGrp="1"/>
          </p:cNvSpPr>
          <p:nvPr>
            <p:ph type="sldNum" sz="quarter" idx="12"/>
          </p:nvPr>
        </p:nvSpPr>
        <p:spPr/>
        <p:txBody>
          <a:bodyPr rtlCol="0"/>
          <a:lstStyle/>
          <a:p>
            <a:pPr rtl="0"/>
            <a:fld id="{C014DD1E-5D91-48A3-AD6D-45FBA980D106}" type="slidenum">
              <a:rPr/>
              <a:t>‹nº›</a:t>
            </a:fld>
            <a:endParaRPr/>
          </a:p>
        </p:txBody>
      </p:sp>
    </p:spTree>
    <p:extLst>
      <p:ext uri="{BB962C8B-B14F-4D97-AF65-F5344CB8AC3E}">
        <p14:creationId xmlns:p14="http://schemas.microsoft.com/office/powerpoint/2010/main" val="595381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smtClean="0"/>
              <a:t>Clique para editar o título mestre</a:t>
            </a:r>
            <a:endParaRPr/>
          </a:p>
        </p:txBody>
      </p:sp>
      <p:sp>
        <p:nvSpPr>
          <p:cNvPr id="3" name="Espaço Reservado para Data 2"/>
          <p:cNvSpPr>
            <a:spLocks noGrp="1"/>
          </p:cNvSpPr>
          <p:nvPr>
            <p:ph type="dt" sz="half" idx="10"/>
          </p:nvPr>
        </p:nvSpPr>
        <p:spPr/>
        <p:txBody>
          <a:bodyPr rtlCol="0"/>
          <a:lstStyle/>
          <a:p>
            <a:pPr rtl="0"/>
            <a:r>
              <a:rPr lang="en-US"/>
              <a:t>01/08/2016</a:t>
            </a:r>
            <a:endParaRPr/>
          </a:p>
        </p:txBody>
      </p:sp>
      <p:sp>
        <p:nvSpPr>
          <p:cNvPr id="4" name="Espaço Reservado para Rodapé 3"/>
          <p:cNvSpPr>
            <a:spLocks noGrp="1"/>
          </p:cNvSpPr>
          <p:nvPr>
            <p:ph type="ftr" sz="quarter" idx="11"/>
          </p:nvPr>
        </p:nvSpPr>
        <p:spPr/>
        <p:txBody>
          <a:bodyPr rtlCol="0"/>
          <a:lstStyle/>
          <a:p>
            <a:pPr rtl="0"/>
            <a:endParaRPr/>
          </a:p>
        </p:txBody>
      </p:sp>
      <p:sp>
        <p:nvSpPr>
          <p:cNvPr id="5" name="Espaço Reservado para Número de Slide 4"/>
          <p:cNvSpPr>
            <a:spLocks noGrp="1"/>
          </p:cNvSpPr>
          <p:nvPr>
            <p:ph type="sldNum" sz="quarter" idx="12"/>
          </p:nvPr>
        </p:nvSpPr>
        <p:spPr/>
        <p:txBody>
          <a:bodyPr rtlCol="0"/>
          <a:lstStyle/>
          <a:p>
            <a:pPr rtl="0"/>
            <a:fld id="{C014DD1E-5D91-48A3-AD6D-45FBA980D106}" type="slidenum">
              <a:rPr/>
              <a:t>‹nº›</a:t>
            </a:fld>
            <a:endParaRPr/>
          </a:p>
        </p:txBody>
      </p:sp>
    </p:spTree>
    <p:extLst>
      <p:ext uri="{BB962C8B-B14F-4D97-AF65-F5344CB8AC3E}">
        <p14:creationId xmlns:p14="http://schemas.microsoft.com/office/powerpoint/2010/main" val="1515229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rtlCol="0"/>
          <a:lstStyle/>
          <a:p>
            <a:pPr rtl="0"/>
            <a:r>
              <a:rPr lang="en-US"/>
              <a:t>01/08/2016</a:t>
            </a:r>
            <a:endParaRPr/>
          </a:p>
        </p:txBody>
      </p:sp>
      <p:sp>
        <p:nvSpPr>
          <p:cNvPr id="3" name="Espaço Reservado para Rodapé 2"/>
          <p:cNvSpPr>
            <a:spLocks noGrp="1"/>
          </p:cNvSpPr>
          <p:nvPr>
            <p:ph type="ftr" sz="quarter" idx="11"/>
          </p:nvPr>
        </p:nvSpPr>
        <p:spPr/>
        <p:txBody>
          <a:bodyPr rtlCol="0"/>
          <a:lstStyle/>
          <a:p>
            <a:pPr rtl="0"/>
            <a:endParaRPr/>
          </a:p>
        </p:txBody>
      </p:sp>
      <p:sp>
        <p:nvSpPr>
          <p:cNvPr id="4" name="Espaço Reservado para Número de Slide 3"/>
          <p:cNvSpPr>
            <a:spLocks noGrp="1"/>
          </p:cNvSpPr>
          <p:nvPr>
            <p:ph type="sldNum" sz="quarter" idx="12"/>
          </p:nvPr>
        </p:nvSpPr>
        <p:spPr/>
        <p:txBody>
          <a:bodyPr rtlCol="0"/>
          <a:lstStyle/>
          <a:p>
            <a:pPr rtl="0"/>
            <a:fld id="{C014DD1E-5D91-48A3-AD6D-45FBA980D106}" type="slidenum">
              <a:rPr/>
              <a:t>‹nº›</a:t>
            </a:fld>
            <a:endParaRPr/>
          </a:p>
        </p:txBody>
      </p:sp>
    </p:spTree>
    <p:extLst>
      <p:ext uri="{BB962C8B-B14F-4D97-AF65-F5344CB8AC3E}">
        <p14:creationId xmlns:p14="http://schemas.microsoft.com/office/powerpoint/2010/main" val="2172478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218882" y="1701800"/>
            <a:ext cx="4062942" cy="2438400"/>
          </a:xfrm>
        </p:spPr>
        <p:txBody>
          <a:bodyPr rtlCol="0" anchor="b">
            <a:normAutofit/>
          </a:bodyPr>
          <a:lstStyle>
            <a:lvl1pPr algn="l" rtl="0">
              <a:defRPr sz="2800" b="0" cap="all" spc="200" baseline="0">
                <a:solidFill>
                  <a:schemeClr val="accent1"/>
                </a:solidFill>
              </a:defRPr>
            </a:lvl1pPr>
          </a:lstStyle>
          <a:p>
            <a:pPr rtl="0"/>
            <a:r>
              <a:rPr lang="pt-BR" smtClean="0"/>
              <a:t>Clique para editar o título mestre</a:t>
            </a:r>
            <a:endParaRPr/>
          </a:p>
        </p:txBody>
      </p:sp>
      <p:sp>
        <p:nvSpPr>
          <p:cNvPr id="4" name="Espaço Reservado para Texto 3"/>
          <p:cNvSpPr>
            <a:spLocks noGrp="1"/>
          </p:cNvSpPr>
          <p:nvPr>
            <p:ph type="body" sz="half" idx="2"/>
          </p:nvPr>
        </p:nvSpPr>
        <p:spPr>
          <a:xfrm>
            <a:off x="1218882" y="4241800"/>
            <a:ext cx="4062942" cy="1930400"/>
          </a:xfrm>
        </p:spPr>
        <p:txBody>
          <a:bodyPr rtlCol="0">
            <a:normAutofit/>
          </a:bodyPr>
          <a:lstStyle>
            <a:lvl1pPr marL="0" indent="0" algn="l" rtl="0">
              <a:buNone/>
              <a:defRPr sz="2000"/>
            </a:lvl1pPr>
            <a:lvl2pPr marL="609493" indent="0" algn="l" rtl="0">
              <a:buNone/>
              <a:defRPr sz="1600"/>
            </a:lvl2pPr>
            <a:lvl3pPr marL="1218987" indent="0" algn="l" rtl="0">
              <a:buNone/>
              <a:defRPr sz="1300"/>
            </a:lvl3pPr>
            <a:lvl4pPr marL="1828480" indent="0" algn="l" rtl="0">
              <a:buNone/>
              <a:defRPr sz="1200"/>
            </a:lvl4pPr>
            <a:lvl5pPr marL="2437973" indent="0" algn="l" rtl="0">
              <a:buNone/>
              <a:defRPr sz="1200"/>
            </a:lvl5pPr>
            <a:lvl6pPr marL="3047467" indent="0" algn="l" rtl="0">
              <a:buNone/>
              <a:defRPr sz="1200"/>
            </a:lvl6pPr>
            <a:lvl7pPr marL="3656960" indent="0" algn="l" rtl="0">
              <a:buNone/>
              <a:defRPr sz="1200"/>
            </a:lvl7pPr>
            <a:lvl8pPr marL="4266453" indent="0" algn="l" rtl="0">
              <a:buNone/>
              <a:defRPr sz="1200"/>
            </a:lvl8pPr>
            <a:lvl9pPr marL="4875947" indent="0" algn="l" rtl="0">
              <a:buNone/>
              <a:defRPr sz="1200"/>
            </a:lvl9pPr>
          </a:lstStyle>
          <a:p>
            <a:pPr lvl="0" rtl="0"/>
            <a:r>
              <a:rPr lang="pt-BR" smtClean="0"/>
              <a:t>Editar estilos de texto Mestre</a:t>
            </a:r>
          </a:p>
        </p:txBody>
      </p:sp>
      <p:sp>
        <p:nvSpPr>
          <p:cNvPr id="3" name="Espaço Reservado para Conteúdo 2"/>
          <p:cNvSpPr>
            <a:spLocks noGrp="1"/>
          </p:cNvSpPr>
          <p:nvPr>
            <p:ph idx="1"/>
          </p:nvPr>
        </p:nvSpPr>
        <p:spPr>
          <a:xfrm>
            <a:off x="5484971" y="584200"/>
            <a:ext cx="6094413" cy="5588000"/>
          </a:xfrm>
        </p:spPr>
        <p:txBody>
          <a:bodyPr rtlCol="0">
            <a:normAutofit/>
          </a:bodyPr>
          <a:lstStyle>
            <a:lvl1pPr algn="l" rtl="0">
              <a:defRPr sz="2800"/>
            </a:lvl1pPr>
            <a:lvl2pPr algn="l" rtl="0">
              <a:defRPr sz="2400"/>
            </a:lvl2pPr>
            <a:lvl3pPr algn="l" rtl="0">
              <a:defRPr sz="2000"/>
            </a:lvl3pPr>
            <a:lvl4pPr algn="l" rtl="0">
              <a:defRPr sz="2000"/>
            </a:lvl4pPr>
            <a:lvl5pPr algn="l" rtl="0">
              <a:defRPr sz="2000"/>
            </a:lvl5pPr>
            <a:lvl6pPr algn="l" rtl="0">
              <a:defRPr sz="2000"/>
            </a:lvl6pPr>
            <a:lvl7pPr algn="l" rtl="0">
              <a:defRPr sz="2000"/>
            </a:lvl7pPr>
            <a:lvl8pPr algn="l" rtl="0">
              <a:defRPr sz="2000" baseline="0"/>
            </a:lvl8pPr>
            <a:lvl9pPr algn="l" rtl="0">
              <a:defRPr sz="2000" baseline="0"/>
            </a:lvl9pPr>
          </a:lstStyle>
          <a:p>
            <a:pPr lvl="0" rtl="0"/>
            <a:r>
              <a:rPr lang="pt-BR" smtClean="0"/>
              <a:t>Editar estilos de texto Mestre</a:t>
            </a:r>
          </a:p>
          <a:p>
            <a:pPr lvl="1" rtl="0"/>
            <a:r>
              <a:rPr lang="pt-BR" smtClean="0"/>
              <a:t>Segundo nível</a:t>
            </a:r>
          </a:p>
          <a:p>
            <a:pPr lvl="2" rtl="0"/>
            <a:r>
              <a:rPr lang="pt-BR" smtClean="0"/>
              <a:t>Terceiro nível</a:t>
            </a:r>
          </a:p>
          <a:p>
            <a:pPr lvl="3" rtl="0"/>
            <a:r>
              <a:rPr lang="pt-BR" smtClean="0"/>
              <a:t>Quarto nível</a:t>
            </a:r>
          </a:p>
          <a:p>
            <a:pPr lvl="4" rtl="0"/>
            <a:r>
              <a:rPr lang="pt-BR" smtClean="0"/>
              <a:t>Quinto nível</a:t>
            </a:r>
            <a:endParaRPr/>
          </a:p>
        </p:txBody>
      </p:sp>
      <p:sp>
        <p:nvSpPr>
          <p:cNvPr id="5" name="Espaço Reservado para Data 4"/>
          <p:cNvSpPr>
            <a:spLocks noGrp="1"/>
          </p:cNvSpPr>
          <p:nvPr>
            <p:ph type="dt" sz="half" idx="10"/>
          </p:nvPr>
        </p:nvSpPr>
        <p:spPr/>
        <p:txBody>
          <a:bodyPr rtlCol="0"/>
          <a:lstStyle/>
          <a:p>
            <a:pPr rtl="0"/>
            <a:r>
              <a:rPr lang="en-US"/>
              <a:t>01/08/2016</a:t>
            </a:r>
            <a:endParaRPr/>
          </a:p>
        </p:txBody>
      </p:sp>
      <p:sp>
        <p:nvSpPr>
          <p:cNvPr id="6" name="Espaço Reservado para Rodapé 5"/>
          <p:cNvSpPr>
            <a:spLocks noGrp="1"/>
          </p:cNvSpPr>
          <p:nvPr>
            <p:ph type="ftr" sz="quarter" idx="11"/>
          </p:nvPr>
        </p:nvSpPr>
        <p:spPr/>
        <p:txBody>
          <a:bodyPr rtlCol="0"/>
          <a:lstStyle/>
          <a:p>
            <a:pPr rtl="0"/>
            <a:endParaRPr/>
          </a:p>
        </p:txBody>
      </p:sp>
      <p:sp>
        <p:nvSpPr>
          <p:cNvPr id="7" name="Espaço Reservado para Número de Slide 6"/>
          <p:cNvSpPr>
            <a:spLocks noGrp="1"/>
          </p:cNvSpPr>
          <p:nvPr>
            <p:ph type="sldNum" sz="quarter" idx="12"/>
          </p:nvPr>
        </p:nvSpPr>
        <p:spPr/>
        <p:txBody>
          <a:bodyPr rtlCol="0"/>
          <a:lstStyle/>
          <a:p>
            <a:pPr rtl="0"/>
            <a:fld id="{C014DD1E-5D91-48A3-AD6D-45FBA980D106}" type="slidenum">
              <a:rPr/>
              <a:t>‹nº›</a:t>
            </a:fld>
            <a:endParaRPr/>
          </a:p>
        </p:txBody>
      </p:sp>
    </p:spTree>
    <p:extLst>
      <p:ext uri="{BB962C8B-B14F-4D97-AF65-F5344CB8AC3E}">
        <p14:creationId xmlns:p14="http://schemas.microsoft.com/office/powerpoint/2010/main" val="1618139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218882" y="1701800"/>
            <a:ext cx="4062942" cy="2438400"/>
          </a:xfrm>
        </p:spPr>
        <p:txBody>
          <a:bodyPr rtlCol="0" anchor="b">
            <a:normAutofit/>
          </a:bodyPr>
          <a:lstStyle>
            <a:lvl1pPr algn="l" rtl="0">
              <a:defRPr sz="2800" b="0" cap="all" spc="200" baseline="0">
                <a:solidFill>
                  <a:schemeClr val="accent1"/>
                </a:solidFill>
              </a:defRPr>
            </a:lvl1pPr>
          </a:lstStyle>
          <a:p>
            <a:pPr rtl="0"/>
            <a:r>
              <a:rPr lang="pt-BR" smtClean="0"/>
              <a:t>Clique para editar o título mestre</a:t>
            </a:r>
            <a:endParaRPr/>
          </a:p>
        </p:txBody>
      </p:sp>
      <p:sp>
        <p:nvSpPr>
          <p:cNvPr id="4" name="Espaço Reservado para Texto 3"/>
          <p:cNvSpPr>
            <a:spLocks noGrp="1"/>
          </p:cNvSpPr>
          <p:nvPr>
            <p:ph type="body" sz="half" idx="2"/>
          </p:nvPr>
        </p:nvSpPr>
        <p:spPr>
          <a:xfrm>
            <a:off x="1218882" y="4241800"/>
            <a:ext cx="4062942" cy="1930400"/>
          </a:xfrm>
        </p:spPr>
        <p:txBody>
          <a:bodyPr rtlCol="0">
            <a:normAutofit/>
          </a:bodyPr>
          <a:lstStyle>
            <a:lvl1pPr marL="0" indent="0" algn="l" rtl="0">
              <a:buNone/>
              <a:defRPr sz="2000"/>
            </a:lvl1pPr>
            <a:lvl2pPr marL="609493" indent="0" algn="l" rtl="0">
              <a:buNone/>
              <a:defRPr sz="1600"/>
            </a:lvl2pPr>
            <a:lvl3pPr marL="1218987" indent="0" algn="l" rtl="0">
              <a:buNone/>
              <a:defRPr sz="1300"/>
            </a:lvl3pPr>
            <a:lvl4pPr marL="1828480" indent="0" algn="l" rtl="0">
              <a:buNone/>
              <a:defRPr sz="1200"/>
            </a:lvl4pPr>
            <a:lvl5pPr marL="2437973" indent="0" algn="l" rtl="0">
              <a:buNone/>
              <a:defRPr sz="1200"/>
            </a:lvl5pPr>
            <a:lvl6pPr marL="3047467" indent="0" algn="l" rtl="0">
              <a:buNone/>
              <a:defRPr sz="1200"/>
            </a:lvl6pPr>
            <a:lvl7pPr marL="3656960" indent="0" algn="l" rtl="0">
              <a:buNone/>
              <a:defRPr sz="1200"/>
            </a:lvl7pPr>
            <a:lvl8pPr marL="4266453" indent="0" algn="l" rtl="0">
              <a:buNone/>
              <a:defRPr sz="1200"/>
            </a:lvl8pPr>
            <a:lvl9pPr marL="4875947" indent="0" algn="l" rtl="0">
              <a:buNone/>
              <a:defRPr sz="1200"/>
            </a:lvl9pPr>
          </a:lstStyle>
          <a:p>
            <a:pPr lvl="0" rtl="0"/>
            <a:r>
              <a:rPr lang="pt-BR" smtClean="0"/>
              <a:t>Editar estilos de texto Mestre</a:t>
            </a:r>
          </a:p>
        </p:txBody>
      </p:sp>
      <p:sp>
        <p:nvSpPr>
          <p:cNvPr id="3" name="Espaço Reservado para Imagem 2" descr="Um espaço reservado vazio para adicionar uma imagem. Clique no espaço reservado e selecione a imagem que você deseja adicionar."/>
          <p:cNvSpPr>
            <a:spLocks noGrp="1"/>
          </p:cNvSpPr>
          <p:nvPr>
            <p:ph type="pic" idx="1"/>
          </p:nvPr>
        </p:nvSpPr>
        <p:spPr>
          <a:xfrm>
            <a:off x="5484971" y="584200"/>
            <a:ext cx="6094413" cy="5588000"/>
          </a:xfrm>
          <a:ln w="12700">
            <a:solidFill>
              <a:schemeClr val="bg1">
                <a:lumMod val="75000"/>
                <a:lumOff val="25000"/>
              </a:schemeClr>
            </a:solidFill>
            <a:miter lim="800000"/>
          </a:ln>
        </p:spPr>
        <p:txBody>
          <a:bodyPr rtlCol="0">
            <a:normAutofit/>
          </a:bodyPr>
          <a:lstStyle>
            <a:lvl1pPr marL="0" indent="0" algn="l" rtl="0">
              <a:buNone/>
              <a:defRPr sz="2800"/>
            </a:lvl1pPr>
            <a:lvl2pPr marL="609493" indent="0" algn="l" rtl="0">
              <a:buNone/>
              <a:defRPr sz="3700"/>
            </a:lvl2pPr>
            <a:lvl3pPr marL="1218987" indent="0" algn="l" rtl="0">
              <a:buNone/>
              <a:defRPr sz="3200"/>
            </a:lvl3pPr>
            <a:lvl4pPr marL="1828480" indent="0" algn="l" rtl="0">
              <a:buNone/>
              <a:defRPr sz="2700"/>
            </a:lvl4pPr>
            <a:lvl5pPr marL="2437973" indent="0" algn="l" rtl="0">
              <a:buNone/>
              <a:defRPr sz="2700"/>
            </a:lvl5pPr>
            <a:lvl6pPr marL="3047467" indent="0" algn="l" rtl="0">
              <a:buNone/>
              <a:defRPr sz="2700"/>
            </a:lvl6pPr>
            <a:lvl7pPr marL="3656960" indent="0" algn="l" rtl="0">
              <a:buNone/>
              <a:defRPr sz="2700"/>
            </a:lvl7pPr>
            <a:lvl8pPr marL="4266453" indent="0" algn="l" rtl="0">
              <a:buNone/>
              <a:defRPr sz="2700"/>
            </a:lvl8pPr>
            <a:lvl9pPr marL="4875947" indent="0" algn="l" rtl="0">
              <a:buNone/>
              <a:defRPr sz="2700"/>
            </a:lvl9pPr>
          </a:lstStyle>
          <a:p>
            <a:pPr rtl="0"/>
            <a:r>
              <a:rPr lang="pt-BR" smtClean="0"/>
              <a:t>Clique no ícone para adicionar uma imagem</a:t>
            </a:r>
            <a:endParaRPr/>
          </a:p>
        </p:txBody>
      </p:sp>
      <p:sp>
        <p:nvSpPr>
          <p:cNvPr id="5" name="Espaço Reservado para Data 4"/>
          <p:cNvSpPr>
            <a:spLocks noGrp="1"/>
          </p:cNvSpPr>
          <p:nvPr>
            <p:ph type="dt" sz="half" idx="10"/>
          </p:nvPr>
        </p:nvSpPr>
        <p:spPr/>
        <p:txBody>
          <a:bodyPr rtlCol="0"/>
          <a:lstStyle/>
          <a:p>
            <a:pPr rtl="0"/>
            <a:r>
              <a:rPr lang="en-US"/>
              <a:t>01/08/2016</a:t>
            </a:r>
            <a:endParaRPr/>
          </a:p>
        </p:txBody>
      </p:sp>
      <p:sp>
        <p:nvSpPr>
          <p:cNvPr id="6" name="Espaço Reservado para Rodapé 5"/>
          <p:cNvSpPr>
            <a:spLocks noGrp="1"/>
          </p:cNvSpPr>
          <p:nvPr>
            <p:ph type="ftr" sz="quarter" idx="11"/>
          </p:nvPr>
        </p:nvSpPr>
        <p:spPr/>
        <p:txBody>
          <a:bodyPr rtlCol="0"/>
          <a:lstStyle/>
          <a:p>
            <a:pPr rtl="0"/>
            <a:endParaRPr/>
          </a:p>
        </p:txBody>
      </p:sp>
      <p:sp>
        <p:nvSpPr>
          <p:cNvPr id="7" name="Espaço Reservado para Número de Slide 6"/>
          <p:cNvSpPr>
            <a:spLocks noGrp="1"/>
          </p:cNvSpPr>
          <p:nvPr>
            <p:ph type="sldNum" sz="quarter" idx="12"/>
          </p:nvPr>
        </p:nvSpPr>
        <p:spPr/>
        <p:txBody>
          <a:bodyPr rtlCol="0"/>
          <a:lstStyle/>
          <a:p>
            <a:pPr rtl="0"/>
            <a:fld id="{C014DD1E-5D91-48A3-AD6D-45FBA980D106}" type="slidenum">
              <a:rPr/>
              <a:t>‹nº›</a:t>
            </a:fld>
            <a:endParaRPr/>
          </a:p>
        </p:txBody>
      </p:sp>
    </p:spTree>
    <p:extLst>
      <p:ext uri="{BB962C8B-B14F-4D97-AF65-F5344CB8AC3E}">
        <p14:creationId xmlns:p14="http://schemas.microsoft.com/office/powerpoint/2010/main" val="4223431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100000"/>
                <a:shade val="0"/>
                <a:satMod val="100000"/>
              </a:schemeClr>
            </a:gs>
            <a:gs pos="85000">
              <a:schemeClr val="bg2">
                <a:tint val="100000"/>
                <a:shade val="30000"/>
                <a:satMod val="100000"/>
              </a:schemeClr>
            </a:gs>
            <a:gs pos="100000">
              <a:schemeClr val="bg2">
                <a:shade val="60000"/>
                <a:satMod val="100000"/>
              </a:schemeClr>
            </a:gs>
          </a:gsLst>
          <a:lin ang="3600000" scaled="0"/>
          <a:tileRect/>
        </a:gradFill>
        <a:effectLst/>
      </p:bgPr>
    </p:bg>
    <p:spTree>
      <p:nvGrpSpPr>
        <p:cNvPr id="1" name=""/>
        <p:cNvGrpSpPr/>
        <p:nvPr/>
      </p:nvGrpSpPr>
      <p:grpSpPr>
        <a:xfrm>
          <a:off x="0" y="0"/>
          <a:ext cx="0" cy="0"/>
          <a:chOff x="0" y="0"/>
          <a:chExt cx="0" cy="0"/>
        </a:xfrm>
      </p:grpSpPr>
      <p:grpSp>
        <p:nvGrpSpPr>
          <p:cNvPr id="15" name="linhas à esquerda"/>
          <p:cNvGrpSpPr/>
          <p:nvPr/>
        </p:nvGrpSpPr>
        <p:grpSpPr>
          <a:xfrm>
            <a:off x="-15870" y="-3174"/>
            <a:ext cx="819993" cy="5229225"/>
            <a:chOff x="-11906" y="-2381"/>
            <a:chExt cx="615155" cy="3921919"/>
          </a:xfrm>
        </p:grpSpPr>
        <p:sp>
          <p:nvSpPr>
            <p:cNvPr id="10" name="Forma Livre 9"/>
            <p:cNvSpPr/>
            <p:nvPr/>
          </p:nvSpPr>
          <p:spPr>
            <a:xfrm>
              <a:off x="-9526" y="0"/>
              <a:ext cx="612775" cy="3919538"/>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Lst>
              <a:ahLst/>
              <a:cxnLst>
                <a:cxn ang="0">
                  <a:pos x="connsiteX0" y="connsiteY0"/>
                </a:cxn>
                <a:cxn ang="0">
                  <a:pos x="connsiteX1" y="connsiteY1"/>
                </a:cxn>
                <a:cxn ang="0">
                  <a:pos x="connsiteX2" y="connsiteY2"/>
                </a:cxn>
              </a:cxnLst>
              <a:rect l="l" t="t" r="r" b="b"/>
              <a:pathLst>
                <a:path w="612775" h="3919538">
                  <a:moveTo>
                    <a:pt x="0" y="3919538"/>
                  </a:moveTo>
                  <a:lnTo>
                    <a:pt x="612775" y="2984500"/>
                  </a:lnTo>
                  <a:lnTo>
                    <a:pt x="612775" y="0"/>
                  </a:lnTo>
                </a:path>
              </a:pathLst>
            </a:cu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a:p>
          </p:txBody>
        </p:sp>
        <p:sp>
          <p:nvSpPr>
            <p:cNvPr id="11" name="Forma Livre 10"/>
            <p:cNvSpPr/>
            <p:nvPr/>
          </p:nvSpPr>
          <p:spPr>
            <a:xfrm>
              <a:off x="-11906" y="0"/>
              <a:ext cx="410751" cy="3421856"/>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202024 w 612775"/>
                <a:gd name="connsiteY1" fmla="*/ 3607676 h 3919538"/>
                <a:gd name="connsiteX2" fmla="*/ 612775 w 612775"/>
                <a:gd name="connsiteY2" fmla="*/ 2984500 h 3919538"/>
                <a:gd name="connsiteX3" fmla="*/ 612775 w 612775"/>
                <a:gd name="connsiteY3" fmla="*/ 0 h 3919538"/>
                <a:gd name="connsiteX0" fmla="*/ 0 w 410751"/>
                <a:gd name="connsiteY0" fmla="*/ 3607676 h 3607676"/>
                <a:gd name="connsiteX1" fmla="*/ 410751 w 410751"/>
                <a:gd name="connsiteY1" fmla="*/ 2984500 h 3607676"/>
                <a:gd name="connsiteX2" fmla="*/ 410751 w 410751"/>
                <a:gd name="connsiteY2" fmla="*/ 0 h 3607676"/>
                <a:gd name="connsiteX0" fmla="*/ 0 w 410751"/>
                <a:gd name="connsiteY0" fmla="*/ 3607676 h 3607676"/>
                <a:gd name="connsiteX1" fmla="*/ 410751 w 410751"/>
                <a:gd name="connsiteY1" fmla="*/ 2984500 h 3607676"/>
                <a:gd name="connsiteX2" fmla="*/ 409575 w 410751"/>
                <a:gd name="connsiteY2" fmla="*/ 185820 h 3607676"/>
                <a:gd name="connsiteX3" fmla="*/ 410751 w 410751"/>
                <a:gd name="connsiteY3" fmla="*/ 0 h 3607676"/>
                <a:gd name="connsiteX0" fmla="*/ 0 w 410751"/>
                <a:gd name="connsiteY0" fmla="*/ 3421856 h 3421856"/>
                <a:gd name="connsiteX1" fmla="*/ 410751 w 410751"/>
                <a:gd name="connsiteY1" fmla="*/ 2798680 h 3421856"/>
                <a:gd name="connsiteX2" fmla="*/ 409575 w 410751"/>
                <a:gd name="connsiteY2" fmla="*/ 0 h 3421856"/>
              </a:gdLst>
              <a:ahLst/>
              <a:cxnLst>
                <a:cxn ang="0">
                  <a:pos x="connsiteX0" y="connsiteY0"/>
                </a:cxn>
                <a:cxn ang="0">
                  <a:pos x="connsiteX1" y="connsiteY1"/>
                </a:cxn>
                <a:cxn ang="0">
                  <a:pos x="connsiteX2" y="connsiteY2"/>
                </a:cxn>
              </a:cxnLst>
              <a:rect l="l" t="t" r="r" b="b"/>
              <a:pathLst>
                <a:path w="410751" h="3421856">
                  <a:moveTo>
                    <a:pt x="0" y="3421856"/>
                  </a:moveTo>
                  <a:lnTo>
                    <a:pt x="410751" y="2798680"/>
                  </a:lnTo>
                  <a:lnTo>
                    <a:pt x="409575" y="0"/>
                  </a:lnTo>
                </a:path>
              </a:pathLst>
            </a:cu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a:p>
          </p:txBody>
        </p:sp>
        <p:sp>
          <p:nvSpPr>
            <p:cNvPr id="14" name="Forma Livre 13"/>
            <p:cNvSpPr/>
            <p:nvPr/>
          </p:nvSpPr>
          <p:spPr>
            <a:xfrm>
              <a:off x="-7144" y="-2381"/>
              <a:ext cx="238919" cy="297656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373856 w 612775"/>
                <a:gd name="connsiteY1" fmla="*/ 3344891 h 3919538"/>
                <a:gd name="connsiteX2" fmla="*/ 612775 w 612775"/>
                <a:gd name="connsiteY2" fmla="*/ 2984500 h 3919538"/>
                <a:gd name="connsiteX3" fmla="*/ 612775 w 612775"/>
                <a:gd name="connsiteY3" fmla="*/ 0 h 3919538"/>
                <a:gd name="connsiteX0" fmla="*/ 0 w 238919"/>
                <a:gd name="connsiteY0" fmla="*/ 3344891 h 3344891"/>
                <a:gd name="connsiteX1" fmla="*/ 238919 w 238919"/>
                <a:gd name="connsiteY1" fmla="*/ 2984500 h 3344891"/>
                <a:gd name="connsiteX2" fmla="*/ 238919 w 238919"/>
                <a:gd name="connsiteY2" fmla="*/ 0 h 3344891"/>
                <a:gd name="connsiteX0" fmla="*/ 0 w 238919"/>
                <a:gd name="connsiteY0" fmla="*/ 3344891 h 3344891"/>
                <a:gd name="connsiteX1" fmla="*/ 238919 w 238919"/>
                <a:gd name="connsiteY1" fmla="*/ 2984500 h 3344891"/>
                <a:gd name="connsiteX2" fmla="*/ 238125 w 238919"/>
                <a:gd name="connsiteY2" fmla="*/ 368330 h 3344891"/>
                <a:gd name="connsiteX3" fmla="*/ 238919 w 238919"/>
                <a:gd name="connsiteY3" fmla="*/ 0 h 3344891"/>
                <a:gd name="connsiteX0" fmla="*/ 0 w 238919"/>
                <a:gd name="connsiteY0" fmla="*/ 2976561 h 2976561"/>
                <a:gd name="connsiteX1" fmla="*/ 238919 w 238919"/>
                <a:gd name="connsiteY1" fmla="*/ 2616170 h 2976561"/>
                <a:gd name="connsiteX2" fmla="*/ 238125 w 238919"/>
                <a:gd name="connsiteY2" fmla="*/ 0 h 2976561"/>
              </a:gdLst>
              <a:ahLst/>
              <a:cxnLst>
                <a:cxn ang="0">
                  <a:pos x="connsiteX0" y="connsiteY0"/>
                </a:cxn>
                <a:cxn ang="0">
                  <a:pos x="connsiteX1" y="connsiteY1"/>
                </a:cxn>
                <a:cxn ang="0">
                  <a:pos x="connsiteX2" y="connsiteY2"/>
                </a:cxn>
              </a:cxnLst>
              <a:rect l="l" t="t" r="r" b="b"/>
              <a:pathLst>
                <a:path w="238919" h="2976561">
                  <a:moveTo>
                    <a:pt x="0" y="2976561"/>
                  </a:moveTo>
                  <a:lnTo>
                    <a:pt x="238919" y="2616170"/>
                  </a:lnTo>
                  <a:cubicBezTo>
                    <a:pt x="238654" y="1744113"/>
                    <a:pt x="238390" y="872057"/>
                    <a:pt x="238125" y="0"/>
                  </a:cubicBezTo>
                </a:path>
              </a:pathLst>
            </a:cu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a:p>
          </p:txBody>
        </p:sp>
      </p:grpSp>
      <p:sp>
        <p:nvSpPr>
          <p:cNvPr id="2" name="Espaço Reservado para Título 1"/>
          <p:cNvSpPr>
            <a:spLocks noGrp="1"/>
          </p:cNvSpPr>
          <p:nvPr>
            <p:ph type="title"/>
          </p:nvPr>
        </p:nvSpPr>
        <p:spPr>
          <a:xfrm>
            <a:off x="1218883" y="274637"/>
            <a:ext cx="10360501" cy="1223963"/>
          </a:xfrm>
          <a:prstGeom prst="rect">
            <a:avLst/>
          </a:prstGeom>
        </p:spPr>
        <p:txBody>
          <a:bodyPr vert="horz" lIns="121899" tIns="60949" rIns="121899" bIns="60949" rtlCol="0" anchor="b">
            <a:normAutofit/>
          </a:bodyPr>
          <a:lstStyle/>
          <a:p>
            <a:pPr rtl="0"/>
            <a:r>
              <a:rPr lang="pt-br"/>
              <a:t>Clique para editar o estilo de título Mestre</a:t>
            </a:r>
            <a:endParaRPr/>
          </a:p>
        </p:txBody>
      </p:sp>
      <p:sp>
        <p:nvSpPr>
          <p:cNvPr id="3" name="Espaço Reservado para Texto 2"/>
          <p:cNvSpPr>
            <a:spLocks noGrp="1"/>
          </p:cNvSpPr>
          <p:nvPr>
            <p:ph type="body" idx="1"/>
          </p:nvPr>
        </p:nvSpPr>
        <p:spPr>
          <a:xfrm>
            <a:off x="1218883" y="1701797"/>
            <a:ext cx="10360501" cy="4462272"/>
          </a:xfrm>
          <a:prstGeom prst="rect">
            <a:avLst/>
          </a:prstGeom>
        </p:spPr>
        <p:txBody>
          <a:bodyPr vert="horz" lIns="121899" tIns="60949" rIns="121899" bIns="60949" rtlCol="0">
            <a:normAutofit/>
          </a:bodyPr>
          <a:lstStyle/>
          <a:p>
            <a:pPr lvl="0" rtl="0"/>
            <a:r>
              <a:rPr lang="pt-br"/>
              <a:t>Editar estilos de texto Mestre</a:t>
            </a:r>
          </a:p>
          <a:p>
            <a:pPr lvl="1" rtl="0"/>
            <a:r>
              <a:rPr lang="pt-br"/>
              <a:t>Segundo nível</a:t>
            </a:r>
          </a:p>
          <a:p>
            <a:pPr lvl="2" rtl="0"/>
            <a:r>
              <a:rPr lang="pt-br"/>
              <a:t>Terceiro nível</a:t>
            </a:r>
          </a:p>
          <a:p>
            <a:pPr lvl="3" rtl="0"/>
            <a:r>
              <a:rPr lang="pt-br"/>
              <a:t>Quarto nível</a:t>
            </a:r>
          </a:p>
          <a:p>
            <a:pPr lvl="4" rtl="0"/>
            <a:r>
              <a:rPr lang="pt-br"/>
              <a:t>Quinto nível</a:t>
            </a:r>
            <a:endParaRPr/>
          </a:p>
        </p:txBody>
      </p:sp>
      <p:sp>
        <p:nvSpPr>
          <p:cNvPr id="4" name="Espaço Reservado para Data 3"/>
          <p:cNvSpPr>
            <a:spLocks noGrp="1"/>
          </p:cNvSpPr>
          <p:nvPr>
            <p:ph type="dt" sz="half" idx="2"/>
          </p:nvPr>
        </p:nvSpPr>
        <p:spPr>
          <a:xfrm>
            <a:off x="1218882" y="6356352"/>
            <a:ext cx="2234618" cy="365125"/>
          </a:xfrm>
          <a:prstGeom prst="rect">
            <a:avLst/>
          </a:prstGeom>
        </p:spPr>
        <p:txBody>
          <a:bodyPr vert="horz" lIns="121899" tIns="60949" rIns="121899" bIns="60949" rtlCol="0" anchor="ctr"/>
          <a:lstStyle>
            <a:lvl1pPr algn="l" rtl="0">
              <a:defRPr sz="1200">
                <a:solidFill>
                  <a:schemeClr val="tx1">
                    <a:tint val="75000"/>
                  </a:schemeClr>
                </a:solidFill>
              </a:defRPr>
            </a:lvl1pPr>
          </a:lstStyle>
          <a:p>
            <a:pPr rtl="0"/>
            <a:r>
              <a:rPr lang="en-US"/>
              <a:t>01/08/2016</a:t>
            </a:r>
            <a:endParaRPr/>
          </a:p>
        </p:txBody>
      </p:sp>
      <p:sp>
        <p:nvSpPr>
          <p:cNvPr id="5" name="Espaço Reservado para Rodapé 4"/>
          <p:cNvSpPr>
            <a:spLocks noGrp="1"/>
          </p:cNvSpPr>
          <p:nvPr>
            <p:ph type="ftr" sz="quarter" idx="3"/>
          </p:nvPr>
        </p:nvSpPr>
        <p:spPr>
          <a:xfrm>
            <a:off x="3453501" y="6356352"/>
            <a:ext cx="5281824" cy="365125"/>
          </a:xfrm>
          <a:prstGeom prst="rect">
            <a:avLst/>
          </a:prstGeom>
        </p:spPr>
        <p:txBody>
          <a:bodyPr vert="horz" lIns="121899" tIns="60949" rIns="121899" bIns="60949" rtlCol="0" anchor="ctr"/>
          <a:lstStyle>
            <a:lvl1pPr algn="ctr" rtl="0">
              <a:defRPr sz="1200">
                <a:solidFill>
                  <a:schemeClr val="tx1">
                    <a:tint val="75000"/>
                  </a:schemeClr>
                </a:solidFill>
              </a:defRPr>
            </a:lvl1pPr>
          </a:lstStyle>
          <a:p>
            <a:pPr rtl="0"/>
            <a:endParaRPr/>
          </a:p>
        </p:txBody>
      </p:sp>
      <p:sp>
        <p:nvSpPr>
          <p:cNvPr id="6" name="Espaço Reservado para Número de Slide 5"/>
          <p:cNvSpPr>
            <a:spLocks noGrp="1"/>
          </p:cNvSpPr>
          <p:nvPr>
            <p:ph type="sldNum" sz="quarter" idx="4"/>
          </p:nvPr>
        </p:nvSpPr>
        <p:spPr>
          <a:xfrm>
            <a:off x="10563649" y="6356352"/>
            <a:ext cx="1015735" cy="365125"/>
          </a:xfrm>
          <a:prstGeom prst="rect">
            <a:avLst/>
          </a:prstGeom>
        </p:spPr>
        <p:txBody>
          <a:bodyPr vert="horz" lIns="121899" tIns="60949" rIns="121899" bIns="60949" rtlCol="0" anchor="ctr"/>
          <a:lstStyle>
            <a:lvl1pPr algn="l" rtl="0">
              <a:defRPr sz="1200">
                <a:solidFill>
                  <a:schemeClr val="tx1">
                    <a:tint val="75000"/>
                  </a:schemeClr>
                </a:solidFill>
              </a:defRPr>
            </a:lvl1pPr>
          </a:lstStyle>
          <a:p>
            <a:pPr rtl="0"/>
            <a:fld id="{C014DD1E-5D91-48A3-AD6D-45FBA980D106}" type="slidenum">
              <a:rPr/>
              <a:pPr rtl="0"/>
              <a:t>‹nº›</a:t>
            </a:fld>
            <a:endParaRPr/>
          </a:p>
        </p:txBody>
      </p:sp>
    </p:spTree>
    <p:extLst>
      <p:ext uri="{BB962C8B-B14F-4D97-AF65-F5344CB8AC3E}">
        <p14:creationId xmlns:p14="http://schemas.microsoft.com/office/powerpoint/2010/main" val="13952758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053852" y="584200"/>
            <a:ext cx="10225136" cy="2916808"/>
          </a:xfrm>
        </p:spPr>
        <p:txBody>
          <a:bodyPr rtlCol="0">
            <a:normAutofit/>
          </a:bodyPr>
          <a:lstStyle/>
          <a:p>
            <a:pPr algn="ctr"/>
            <a:r>
              <a:rPr lang="pt-BR" b="1" u="sng" dirty="0"/>
              <a:t>Não incidência de Imposto de Renda </a:t>
            </a:r>
            <a:r>
              <a:rPr lang="pt-BR" b="1" u="sng" dirty="0" smtClean="0"/>
              <a:t>sobre </a:t>
            </a:r>
            <a:r>
              <a:rPr lang="pt-BR" b="1" u="sng" dirty="0"/>
              <a:t>as Contribuições Extraordinárias da FUNCEF</a:t>
            </a:r>
            <a:endParaRPr lang="pt-br" dirty="0"/>
          </a:p>
        </p:txBody>
      </p:sp>
      <p:sp>
        <p:nvSpPr>
          <p:cNvPr id="3" name="Subtítulo 2"/>
          <p:cNvSpPr>
            <a:spLocks noGrp="1"/>
          </p:cNvSpPr>
          <p:nvPr>
            <p:ph type="subTitle" idx="1"/>
          </p:nvPr>
        </p:nvSpPr>
        <p:spPr>
          <a:xfrm>
            <a:off x="1625176" y="4005064"/>
            <a:ext cx="8735325" cy="363736"/>
          </a:xfrm>
        </p:spPr>
        <p:txBody>
          <a:bodyPr>
            <a:normAutofit fontScale="77500" lnSpcReduction="20000"/>
          </a:bodyPr>
          <a:lstStyle/>
          <a:p>
            <a:endParaRPr lang="pt-BR" dirty="0"/>
          </a:p>
        </p:txBody>
      </p:sp>
    </p:spTree>
    <p:extLst>
      <p:ext uri="{BB962C8B-B14F-4D97-AF65-F5344CB8AC3E}">
        <p14:creationId xmlns:p14="http://schemas.microsoft.com/office/powerpoint/2010/main" val="1332291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837828" y="1"/>
            <a:ext cx="11161240" cy="5693866"/>
          </a:xfrm>
          <a:prstGeom prst="rect">
            <a:avLst/>
          </a:prstGeom>
        </p:spPr>
        <p:txBody>
          <a:bodyPr wrap="square">
            <a:spAutoFit/>
          </a:bodyPr>
          <a:lstStyle/>
          <a:p>
            <a:r>
              <a:rPr lang="pt-BR" sz="3200" b="1" u="sng" dirty="0" smtClean="0"/>
              <a:t>Das Decisões Judiciais:</a:t>
            </a:r>
            <a:r>
              <a:rPr lang="pt-BR" sz="3200" dirty="0"/>
              <a:t> </a:t>
            </a:r>
            <a:endParaRPr lang="pt-BR" sz="3200" dirty="0" smtClean="0"/>
          </a:p>
          <a:p>
            <a:pPr algn="just"/>
            <a:endParaRPr lang="pt-BR" sz="3000" dirty="0" smtClean="0"/>
          </a:p>
          <a:p>
            <a:pPr algn="just"/>
            <a:r>
              <a:rPr lang="pt-BR" sz="3000" dirty="0"/>
              <a:t>As Turmas Recursais da Justiça Federal do Rio Grande do Sul, já tiveram a oportunidade de se manifestar sobre a matéria atinente a não incidência do imposto de renda sobre contribuições extraordinárias, em relação as contribuições vertidas pelos assistidos da Fundação BANRISUL, através dos seguintes julgados: Recurso Cível nº 5034293-40.2016.404.7100 e Recurso Cível nº 5066367-50.2016.4.04.7100. Vejamos um trecho proferido nos julgados, que se aplica ao caso específico dos assistidos da FUNCEF:</a:t>
            </a:r>
          </a:p>
          <a:p>
            <a:pPr algn="just"/>
            <a:r>
              <a:rPr lang="pt-BR" sz="3000" dirty="0"/>
              <a:t> </a:t>
            </a:r>
          </a:p>
          <a:p>
            <a:endParaRPr lang="pt-BR" sz="3200" dirty="0"/>
          </a:p>
        </p:txBody>
      </p:sp>
    </p:spTree>
    <p:extLst>
      <p:ext uri="{BB962C8B-B14F-4D97-AF65-F5344CB8AC3E}">
        <p14:creationId xmlns:p14="http://schemas.microsoft.com/office/powerpoint/2010/main" val="822528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837828" y="1"/>
            <a:ext cx="11161240" cy="7125027"/>
          </a:xfrm>
          <a:prstGeom prst="rect">
            <a:avLst/>
          </a:prstGeom>
        </p:spPr>
        <p:txBody>
          <a:bodyPr wrap="square">
            <a:spAutoFit/>
          </a:bodyPr>
          <a:lstStyle/>
          <a:p>
            <a:pPr algn="just"/>
            <a:endParaRPr lang="pt-BR" sz="2200" dirty="0" smtClean="0"/>
          </a:p>
          <a:p>
            <a:pPr algn="just"/>
            <a:r>
              <a:rPr lang="pt-BR" sz="2300" i="1" dirty="0"/>
              <a:t>No caso dos autos, discute-se exatamente a hipótese de contribuição extraordinária cobrada em razão dos déficits apresentados pelo plano, que encontra previsão também no art. 21 da Lei Complementar 109/2001:</a:t>
            </a:r>
            <a:endParaRPr lang="pt-BR" sz="2300" dirty="0"/>
          </a:p>
          <a:p>
            <a:pPr algn="just"/>
            <a:r>
              <a:rPr lang="pt-BR" sz="2300" i="1" dirty="0"/>
              <a:t> </a:t>
            </a:r>
            <a:r>
              <a:rPr lang="pt-BR" sz="2300" i="1" dirty="0" smtClean="0"/>
              <a:t>[...]</a:t>
            </a:r>
            <a:endParaRPr lang="pt-BR" sz="2300" dirty="0"/>
          </a:p>
          <a:p>
            <a:pPr algn="just"/>
            <a:r>
              <a:rPr lang="pt-BR" sz="2300" i="1" dirty="0" smtClean="0"/>
              <a:t>Trata-se</a:t>
            </a:r>
            <a:r>
              <a:rPr lang="pt-BR" sz="2300" i="1" dirty="0"/>
              <a:t>, portanto, de quantia que não visa à formação de reserva matemática, mas à mera recomposição da parcela que foi perdida. Em verdade, configura, por via transversa, </a:t>
            </a:r>
            <a:r>
              <a:rPr lang="pt-BR" sz="2300" i="1" dirty="0" smtClean="0"/>
              <a:t>redução temporária </a:t>
            </a:r>
            <a:r>
              <a:rPr lang="pt-BR" sz="2300" i="1" dirty="0"/>
              <a:t>do benefício percebido, já que a simples redução de valores é vedada pelo art. 21, § 2º, da LC 109/2001.</a:t>
            </a:r>
            <a:endParaRPr lang="pt-BR" sz="2300" dirty="0"/>
          </a:p>
          <a:p>
            <a:pPr algn="just"/>
            <a:r>
              <a:rPr lang="pt-BR" sz="2300" i="1" dirty="0"/>
              <a:t> </a:t>
            </a:r>
            <a:endParaRPr lang="pt-BR" sz="2300" dirty="0"/>
          </a:p>
          <a:p>
            <a:pPr algn="just"/>
            <a:r>
              <a:rPr lang="pt-BR" sz="2300" i="1" dirty="0"/>
              <a:t>Reforça esse entendimento o fato de a contribuição extraordinária ser descontada na folha de pagamento do benefício, de modo que o assistido não possui disponibilidade econômica nem jurídica do numerário.</a:t>
            </a:r>
            <a:endParaRPr lang="pt-BR" sz="2300" dirty="0"/>
          </a:p>
          <a:p>
            <a:pPr algn="just"/>
            <a:r>
              <a:rPr lang="pt-BR" sz="2300" i="1" dirty="0"/>
              <a:t> </a:t>
            </a:r>
            <a:endParaRPr lang="pt-BR" sz="2300" dirty="0"/>
          </a:p>
          <a:p>
            <a:pPr algn="just"/>
            <a:r>
              <a:rPr lang="pt-BR" sz="2300" i="1" dirty="0"/>
              <a:t>Por todo o exposto, afigura-se evidente que a quantia paga à Fundação Banrisul de Seguridade Social a título de contribuição extraordinária instituída em razão de déficit do plano não configura acréscimo patrimonial, de modo que os contribuintes possuem direito à dedução do valor correlato da base de cálculo do imposto de renda.”</a:t>
            </a:r>
            <a:endParaRPr lang="pt-BR" sz="2300" dirty="0"/>
          </a:p>
          <a:p>
            <a:pPr algn="just"/>
            <a:r>
              <a:rPr lang="pt-BR" sz="2200" dirty="0"/>
              <a:t> </a:t>
            </a:r>
          </a:p>
          <a:p>
            <a:endParaRPr lang="pt-BR" sz="2200" dirty="0"/>
          </a:p>
        </p:txBody>
      </p:sp>
    </p:spTree>
    <p:extLst>
      <p:ext uri="{BB962C8B-B14F-4D97-AF65-F5344CB8AC3E}">
        <p14:creationId xmlns:p14="http://schemas.microsoft.com/office/powerpoint/2010/main" val="1029264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837828" y="1"/>
            <a:ext cx="11161240" cy="7171194"/>
          </a:xfrm>
          <a:prstGeom prst="rect">
            <a:avLst/>
          </a:prstGeom>
        </p:spPr>
        <p:txBody>
          <a:bodyPr wrap="square">
            <a:spAutoFit/>
          </a:bodyPr>
          <a:lstStyle/>
          <a:p>
            <a:pPr algn="just"/>
            <a:r>
              <a:rPr lang="pt-BR" sz="2800" b="1" u="sng" smtClean="0"/>
              <a:t>Declaração </a:t>
            </a:r>
            <a:r>
              <a:rPr lang="pt-BR" sz="2800" b="1" u="sng" dirty="0"/>
              <a:t>de Ajuste Anual </a:t>
            </a:r>
            <a:r>
              <a:rPr lang="pt-BR" sz="2800" b="1" u="sng" dirty="0" smtClean="0"/>
              <a:t>Simplificada:</a:t>
            </a:r>
          </a:p>
          <a:p>
            <a:pPr algn="just"/>
            <a:endParaRPr lang="pt-BR" sz="2600" dirty="0" smtClean="0"/>
          </a:p>
          <a:p>
            <a:pPr algn="just"/>
            <a:endParaRPr lang="pt-BR" sz="2600" dirty="0"/>
          </a:p>
          <a:p>
            <a:pPr algn="just"/>
            <a:r>
              <a:rPr lang="pt-BR" sz="2800" dirty="0" smtClean="0"/>
              <a:t>Se </a:t>
            </a:r>
            <a:r>
              <a:rPr lang="pt-BR" sz="2800" dirty="0"/>
              <a:t>o contribuinte recebe R$ 1.000,00, a título de complementação de aposentadoria e contribui com R$ 200,00, mensais, por exemplo, é feito o lançamento tributário sobre os R$ 1.000,00. Digamos que a alíquota seja de 15%. O contribuinte estaria pagando o valor de R$ 150,00, a título de Imposto de Renda.</a:t>
            </a:r>
          </a:p>
          <a:p>
            <a:pPr algn="just"/>
            <a:r>
              <a:rPr lang="pt-BR" sz="2800" dirty="0"/>
              <a:t> </a:t>
            </a:r>
          </a:p>
          <a:p>
            <a:pPr algn="just"/>
            <a:r>
              <a:rPr lang="pt-BR" sz="2800" dirty="0"/>
              <a:t>No entanto, segundo a tese aventada, se o mesmo contribuinte recebe R$ 1.000,00, a título de benefício previdenciário e desses valores, R$ 200,00 se referem a contribuição extraordinária, você tem como rendimento tributável apenas o líquido, ou seja, o valor de R$ 800,00. Esse valor líquido se torna a base de cálculo do IR e se utilizarmos a alíquota hipotética de 15%, teríamos o valor de R$ 120,00 a pagar a título de IR.</a:t>
            </a:r>
          </a:p>
          <a:p>
            <a:pPr algn="just"/>
            <a:r>
              <a:rPr lang="pt-BR" sz="2200" dirty="0"/>
              <a:t> </a:t>
            </a:r>
          </a:p>
          <a:p>
            <a:endParaRPr lang="pt-BR" sz="2200" dirty="0"/>
          </a:p>
        </p:txBody>
      </p:sp>
    </p:spTree>
    <p:extLst>
      <p:ext uri="{BB962C8B-B14F-4D97-AF65-F5344CB8AC3E}">
        <p14:creationId xmlns:p14="http://schemas.microsoft.com/office/powerpoint/2010/main" val="3907230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837828" y="1"/>
            <a:ext cx="11161240" cy="6647974"/>
          </a:xfrm>
          <a:prstGeom prst="rect">
            <a:avLst/>
          </a:prstGeom>
        </p:spPr>
        <p:txBody>
          <a:bodyPr wrap="square">
            <a:spAutoFit/>
          </a:bodyPr>
          <a:lstStyle/>
          <a:p>
            <a:pPr algn="just"/>
            <a:endParaRPr lang="pt-BR" sz="2200" dirty="0" smtClean="0"/>
          </a:p>
          <a:p>
            <a:pPr algn="just"/>
            <a:r>
              <a:rPr lang="pt-BR" sz="2800" b="1" u="sng" dirty="0"/>
              <a:t>Declaração de Ajuste Anual Completa</a:t>
            </a:r>
            <a:r>
              <a:rPr lang="pt-BR" sz="2800" b="1" u="sng" dirty="0" smtClean="0"/>
              <a:t>:</a:t>
            </a:r>
          </a:p>
          <a:p>
            <a:pPr algn="just"/>
            <a:endParaRPr lang="pt-BR" sz="2200" b="1" dirty="0"/>
          </a:p>
          <a:p>
            <a:pPr algn="just"/>
            <a:endParaRPr lang="pt-BR" sz="2800" dirty="0" smtClean="0"/>
          </a:p>
          <a:p>
            <a:pPr algn="just"/>
            <a:r>
              <a:rPr lang="pt-BR" sz="2800" dirty="0"/>
              <a:t>Para os contribuintes que optam pela entrega da declaração de ajuste anual completa, a forma de tributação da forma como vem ocorrendo, não traz prejuízos imediatos, pois a dedução integral das contribuições é feita no ajuste anual.</a:t>
            </a:r>
          </a:p>
          <a:p>
            <a:pPr algn="just"/>
            <a:r>
              <a:rPr lang="pt-BR" sz="2800" dirty="0"/>
              <a:t> </a:t>
            </a:r>
          </a:p>
          <a:p>
            <a:pPr algn="just"/>
            <a:r>
              <a:rPr lang="pt-BR" sz="2800" dirty="0"/>
              <a:t>Entretanto, caso estas contribuições ultrapassem o limite de 12%, haverá prejuízo aos contribuintes, já que a legislação aplicável não permitirá a dedução dos valores a maior e, portanto, a inexigibilidade da exação no momento do cálculo do benefício, pela fonte pagadora, permitirá a correta tributação, já que os valores destinados à recomposição da reserva matemática, efetivamente, não se </a:t>
            </a:r>
            <a:r>
              <a:rPr lang="pt-BR" sz="2800" dirty="0" err="1"/>
              <a:t>subsumem</a:t>
            </a:r>
            <a:r>
              <a:rPr lang="pt-BR" sz="2800" dirty="0"/>
              <a:t> a incidência tributária.</a:t>
            </a:r>
          </a:p>
          <a:p>
            <a:endParaRPr lang="pt-BR" sz="2200" dirty="0"/>
          </a:p>
        </p:txBody>
      </p:sp>
    </p:spTree>
    <p:extLst>
      <p:ext uri="{BB962C8B-B14F-4D97-AF65-F5344CB8AC3E}">
        <p14:creationId xmlns:p14="http://schemas.microsoft.com/office/powerpoint/2010/main" val="1778271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837828" y="1"/>
            <a:ext cx="11161240" cy="6709529"/>
          </a:xfrm>
          <a:prstGeom prst="rect">
            <a:avLst/>
          </a:prstGeom>
        </p:spPr>
        <p:txBody>
          <a:bodyPr wrap="square">
            <a:spAutoFit/>
          </a:bodyPr>
          <a:lstStyle/>
          <a:p>
            <a:pPr algn="just"/>
            <a:endParaRPr lang="pt-BR" sz="2200" dirty="0" smtClean="0"/>
          </a:p>
          <a:p>
            <a:pPr algn="just"/>
            <a:r>
              <a:rPr lang="pt-BR" sz="2800" b="1" u="sng" cap="all" dirty="0"/>
              <a:t>SOLUÇÃO DE CONSULTA COSIT Nº 354, DE 06 DE JULHO DE 2017</a:t>
            </a:r>
            <a:endParaRPr lang="pt-BR" sz="2800" b="1" u="sng" dirty="0" smtClean="0"/>
          </a:p>
          <a:p>
            <a:pPr algn="just"/>
            <a:endParaRPr lang="pt-BR" sz="2200" b="1" dirty="0"/>
          </a:p>
          <a:p>
            <a:pPr algn="just"/>
            <a:r>
              <a:rPr lang="pt-BR" sz="2800" dirty="0"/>
              <a:t>ASSUNTO: IMPOSTO SOBRE A RENDA DE PESSOA FÍSICA </a:t>
            </a:r>
            <a:r>
              <a:rPr lang="pt-BR" sz="2800" dirty="0" smtClean="0"/>
              <a:t>– IRPF</a:t>
            </a:r>
          </a:p>
          <a:p>
            <a:pPr algn="just"/>
            <a:endParaRPr lang="pt-BR" sz="2800" dirty="0" smtClean="0"/>
          </a:p>
          <a:p>
            <a:pPr algn="just"/>
            <a:r>
              <a:rPr lang="pt-BR" sz="2800" dirty="0"/>
              <a:t>EMENTA: CONTRIBUIÇÃO EXTRAORDINÁRIA A PLANO FECHADO DE PREVIDÊNCIA COMPLEMENTAR. INDEDUTIBILIDADE</a:t>
            </a:r>
            <a:endParaRPr lang="pt-BR" sz="2800" b="1" dirty="0" smtClean="0"/>
          </a:p>
          <a:p>
            <a:pPr algn="just"/>
            <a:r>
              <a:rPr lang="pt-BR" sz="2800" dirty="0"/>
              <a:t>As contribuições extraordinárias, ou seja, aquelas que se destinam </a:t>
            </a:r>
            <a:r>
              <a:rPr lang="pt-BR" sz="2800" dirty="0" smtClean="0"/>
              <a:t>ao Custeio </a:t>
            </a:r>
            <a:r>
              <a:rPr lang="pt-BR" sz="2800" dirty="0"/>
              <a:t>de déficit, serviço passado e outras finalidades não incluídas </a:t>
            </a:r>
            <a:r>
              <a:rPr lang="pt-BR" sz="2800" dirty="0" smtClean="0"/>
              <a:t>na Contribuição </a:t>
            </a:r>
            <a:r>
              <a:rPr lang="pt-BR" sz="2800" dirty="0"/>
              <a:t>normal, às entidades fechadas de previdência complementar, não são dedutíveis da base de cálculo do imposto sobre a renda de pessoa física.</a:t>
            </a:r>
            <a:endParaRPr lang="pt-BR" sz="2800" b="1" dirty="0"/>
          </a:p>
          <a:p>
            <a:pPr algn="just"/>
            <a:endParaRPr lang="pt-BR" sz="2200" b="1" dirty="0" smtClean="0"/>
          </a:p>
          <a:p>
            <a:pPr algn="just"/>
            <a:endParaRPr lang="pt-BR" sz="2200" b="1" dirty="0"/>
          </a:p>
          <a:p>
            <a:pPr algn="just"/>
            <a:endParaRPr lang="pt-BR" sz="2200" b="1" dirty="0"/>
          </a:p>
          <a:p>
            <a:pPr algn="just"/>
            <a:r>
              <a:rPr lang="pt-BR" sz="2200" dirty="0"/>
              <a:t> </a:t>
            </a:r>
          </a:p>
          <a:p>
            <a:endParaRPr lang="pt-BR" sz="2200" dirty="0"/>
          </a:p>
        </p:txBody>
      </p:sp>
    </p:spTree>
    <p:extLst>
      <p:ext uri="{BB962C8B-B14F-4D97-AF65-F5344CB8AC3E}">
        <p14:creationId xmlns:p14="http://schemas.microsoft.com/office/powerpoint/2010/main" val="317492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rtlCol="0">
            <a:normAutofit fontScale="90000"/>
          </a:bodyPr>
          <a:lstStyle/>
          <a:p>
            <a:r>
              <a:rPr lang="pt-BR" b="1" u="sng" dirty="0"/>
              <a:t>Fundamentos Jurídicos da </a:t>
            </a:r>
            <a:r>
              <a:rPr lang="pt-BR" b="1" u="sng" dirty="0" smtClean="0"/>
              <a:t>Ação:</a:t>
            </a:r>
            <a:br>
              <a:rPr lang="pt-BR" b="1" u="sng" dirty="0" smtClean="0"/>
            </a:br>
            <a:r>
              <a:rPr lang="pt-BR" b="1" u="sng" dirty="0"/>
              <a:t/>
            </a:r>
            <a:br>
              <a:rPr lang="pt-BR" b="1" u="sng" dirty="0"/>
            </a:br>
            <a:r>
              <a:rPr lang="pt-BR" b="1" u="sng" dirty="0" smtClean="0"/>
              <a:t>Déficit Previdenciário</a:t>
            </a:r>
            <a:endParaRPr lang="pt-br" dirty="0"/>
          </a:p>
        </p:txBody>
      </p:sp>
      <p:sp>
        <p:nvSpPr>
          <p:cNvPr id="2" name="Espaço Reservado para Conteúdo 1"/>
          <p:cNvSpPr>
            <a:spLocks noGrp="1"/>
          </p:cNvSpPr>
          <p:nvPr>
            <p:ph idx="1"/>
          </p:nvPr>
        </p:nvSpPr>
        <p:spPr/>
        <p:txBody>
          <a:bodyPr>
            <a:normAutofit fontScale="92500" lnSpcReduction="10000"/>
          </a:bodyPr>
          <a:lstStyle/>
          <a:p>
            <a:pPr algn="just"/>
            <a:r>
              <a:rPr lang="pt-BR" dirty="0" smtClean="0"/>
              <a:t>Como é sabido, ao longo </a:t>
            </a:r>
            <a:r>
              <a:rPr lang="pt-BR" dirty="0"/>
              <a:t>dos últimos anos, houve malversação dos recursos da FUNCEF, decorrentes de gestão temerária e, também, de diversas irregularidades verificadas nos investimentos estruturados realizados pela entidade de previdência complementar, os quais estão sendo apurados pela Operação </a:t>
            </a:r>
            <a:r>
              <a:rPr lang="pt-BR" dirty="0" err="1"/>
              <a:t>Greenfield</a:t>
            </a:r>
            <a:r>
              <a:rPr lang="pt-BR" dirty="0"/>
              <a:t>, da Polícia Federal.</a:t>
            </a:r>
          </a:p>
          <a:p>
            <a:pPr marL="0" indent="0">
              <a:buNone/>
            </a:pPr>
            <a:endParaRPr lang="pt-BR" dirty="0"/>
          </a:p>
          <a:p>
            <a:pPr algn="just"/>
            <a:r>
              <a:rPr lang="pt-BR" dirty="0"/>
              <a:t>Tal gestão temerária, ou até mesmo fraudulenta, ocorrida na FUNCEF resultou na formação de um déficit bilionário que está acarretando prejuízo a todos os participantes e assistidos dos planos de previdência complementar, que estão sendo compelidos a realizar contribuições extraordinárias à FUNCEF, de modo a manter o equilíbrio atuarial dos planos a que pertencem.</a:t>
            </a:r>
          </a:p>
          <a:p>
            <a:endParaRPr lang="pt-BR" dirty="0"/>
          </a:p>
        </p:txBody>
      </p:sp>
    </p:spTree>
    <p:extLst>
      <p:ext uri="{BB962C8B-B14F-4D97-AF65-F5344CB8AC3E}">
        <p14:creationId xmlns:p14="http://schemas.microsoft.com/office/powerpoint/2010/main" val="397710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1218883" y="332656"/>
            <a:ext cx="10360501" cy="1152128"/>
          </a:xfrm>
        </p:spPr>
        <p:txBody>
          <a:bodyPr rtlCol="0">
            <a:normAutofit fontScale="90000"/>
          </a:bodyPr>
          <a:lstStyle/>
          <a:p>
            <a:r>
              <a:rPr lang="pt-BR" b="1" u="sng" dirty="0"/>
              <a:t>Fundamentos Jurídicos da Ação:</a:t>
            </a:r>
            <a:br>
              <a:rPr lang="pt-BR" b="1" u="sng" dirty="0"/>
            </a:br>
            <a:r>
              <a:rPr lang="pt-BR" b="1" u="sng" dirty="0"/>
              <a:t/>
            </a:r>
            <a:br>
              <a:rPr lang="pt-BR" b="1" u="sng" dirty="0"/>
            </a:br>
            <a:r>
              <a:rPr lang="pt-BR" b="1" u="sng" dirty="0" smtClean="0"/>
              <a:t>Plano de Equacionamento – LC 109/2001</a:t>
            </a:r>
            <a:endParaRPr lang="pt-br" dirty="0"/>
          </a:p>
        </p:txBody>
      </p:sp>
      <p:sp>
        <p:nvSpPr>
          <p:cNvPr id="2" name="Espaço Reservado para Conteúdo 1"/>
          <p:cNvSpPr>
            <a:spLocks noGrp="1"/>
          </p:cNvSpPr>
          <p:nvPr>
            <p:ph idx="1"/>
          </p:nvPr>
        </p:nvSpPr>
        <p:spPr>
          <a:xfrm>
            <a:off x="1218883" y="2348880"/>
            <a:ext cx="10360501" cy="3815188"/>
          </a:xfrm>
        </p:spPr>
        <p:txBody>
          <a:bodyPr>
            <a:normAutofit/>
          </a:bodyPr>
          <a:lstStyle/>
          <a:p>
            <a:pPr algn="just"/>
            <a:r>
              <a:rPr lang="pt-BR" sz="3000" dirty="0"/>
              <a:t>A Lei Complementar 109/2001, que disciplina o funcionamento das Entidades de Previdência Privada, estabelece em seu artigo 21 e parágrafos, a forma de equacionamento de Déficit apresentado por Entidade Fechada de Previdência Complementar - EFPC, da seguinte forma:</a:t>
            </a:r>
          </a:p>
          <a:p>
            <a:pPr algn="just"/>
            <a:endParaRPr lang="pt-BR" dirty="0"/>
          </a:p>
        </p:txBody>
      </p:sp>
    </p:spTree>
    <p:extLst>
      <p:ext uri="{BB962C8B-B14F-4D97-AF65-F5344CB8AC3E}">
        <p14:creationId xmlns:p14="http://schemas.microsoft.com/office/powerpoint/2010/main" val="3745802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1218883" y="332656"/>
            <a:ext cx="10360501" cy="144016"/>
          </a:xfrm>
        </p:spPr>
        <p:txBody>
          <a:bodyPr rtlCol="0">
            <a:normAutofit fontScale="90000"/>
          </a:bodyPr>
          <a:lstStyle/>
          <a:p>
            <a:endParaRPr lang="pt-br" dirty="0"/>
          </a:p>
        </p:txBody>
      </p:sp>
      <p:sp>
        <p:nvSpPr>
          <p:cNvPr id="2" name="Espaço Reservado para Conteúdo 1"/>
          <p:cNvSpPr>
            <a:spLocks noGrp="1"/>
          </p:cNvSpPr>
          <p:nvPr>
            <p:ph idx="1"/>
          </p:nvPr>
        </p:nvSpPr>
        <p:spPr>
          <a:xfrm>
            <a:off x="1218883" y="476673"/>
            <a:ext cx="10360501" cy="6192688"/>
          </a:xfrm>
        </p:spPr>
        <p:txBody>
          <a:bodyPr>
            <a:normAutofit fontScale="92500" lnSpcReduction="20000"/>
          </a:bodyPr>
          <a:lstStyle/>
          <a:p>
            <a:pPr algn="just"/>
            <a:r>
              <a:rPr lang="pt-BR" i="1" dirty="0"/>
              <a:t>Art. 21. O resultado deficitário nos planos ou nas entidades fechadas será equacionado por patrocinadores, participantes e assistidos, na proporção existente entre as suas contribuições, sem prejuízo de ação regressiva contra dirigentes ou terceiros que deram causa a dano ou prejuízo à entidade de previdência complementar.</a:t>
            </a:r>
            <a:endParaRPr lang="pt-BR" dirty="0"/>
          </a:p>
          <a:p>
            <a:pPr algn="just"/>
            <a:r>
              <a:rPr lang="pt-BR" i="1" dirty="0"/>
              <a:t>§ 1o O equacionamento referido no caput poderá ser feito, dentre outras formas, por meio do aumento do valor das contribuições, instituição de contribuição adicional ou redução do valor dos benefícios a conceder, observadas as normas estabelecidas pelo órgão regulador e fiscalizador.</a:t>
            </a:r>
            <a:endParaRPr lang="pt-BR" dirty="0"/>
          </a:p>
          <a:p>
            <a:pPr algn="just"/>
            <a:r>
              <a:rPr lang="pt-BR" b="1" i="1" dirty="0"/>
              <a:t>§ 2o A redução dos valores dos benefícios não se aplica aos assistidos, sendo cabível, nesse caso, a instituição de contribuição adicional para cobertura do acréscimo ocorrido em razão da revisão do plano.</a:t>
            </a:r>
            <a:endParaRPr lang="pt-BR" b="1" dirty="0"/>
          </a:p>
          <a:p>
            <a:pPr algn="just"/>
            <a:r>
              <a:rPr lang="pt-BR" i="1" dirty="0"/>
              <a:t>§ 3o Na hipótese de retorno à entidade dos recursos equivalentes ao déficit previsto no caput deste artigo, em </a:t>
            </a:r>
            <a:r>
              <a:rPr lang="pt-BR" i="1" dirty="0" err="1"/>
              <a:t>conseqüência</a:t>
            </a:r>
            <a:r>
              <a:rPr lang="pt-BR" i="1" dirty="0"/>
              <a:t> de apuração de responsabilidade mediante ação judicial ou administrativa, os respectivos valores deverão ser aplicados necessariamente na redução proporcional das contribuições devidas ao plano ou em melhoria dos benefícios.</a:t>
            </a:r>
            <a:endParaRPr lang="pt-BR" dirty="0"/>
          </a:p>
          <a:p>
            <a:endParaRPr lang="pt-BR" dirty="0"/>
          </a:p>
        </p:txBody>
      </p:sp>
    </p:spTree>
    <p:extLst>
      <p:ext uri="{BB962C8B-B14F-4D97-AF65-F5344CB8AC3E}">
        <p14:creationId xmlns:p14="http://schemas.microsoft.com/office/powerpoint/2010/main" val="2343417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053852" y="1196752"/>
            <a:ext cx="10441160" cy="3108543"/>
          </a:xfrm>
          <a:prstGeom prst="rect">
            <a:avLst/>
          </a:prstGeom>
        </p:spPr>
        <p:txBody>
          <a:bodyPr wrap="square">
            <a:spAutoFit/>
          </a:bodyPr>
          <a:lstStyle/>
          <a:p>
            <a:pPr indent="449580" algn="just">
              <a:spcAft>
                <a:spcPts val="0"/>
              </a:spcAft>
            </a:pPr>
            <a:r>
              <a:rPr lang="pt-BR" sz="2800" dirty="0">
                <a:latin typeface="Tahoma" panose="020B0604030504040204" pitchFamily="34" charset="0"/>
                <a:ea typeface="Times New Roman" panose="02020603050405020304" pitchFamily="18" charset="0"/>
              </a:rPr>
              <a:t>No caso específico da FUNCEF, levando-se em conta que o sistema de capitalização constitui pilar do sistema previdenciário, baseado, também, na constituição de reservas que garantam o benefício contratado, optou-se por instituir em desfavor dos participantes e assistidos a cobrança de contribuição extraordinária para amortizar o déficit ocorrido no plano de previdência complementar.</a:t>
            </a:r>
            <a:endParaRPr lang="pt-BR" sz="2800" dirty="0">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1405850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981844" y="620688"/>
            <a:ext cx="10585176" cy="5601533"/>
          </a:xfrm>
          <a:prstGeom prst="rect">
            <a:avLst/>
          </a:prstGeom>
        </p:spPr>
        <p:txBody>
          <a:bodyPr wrap="square">
            <a:spAutoFit/>
          </a:bodyPr>
          <a:lstStyle/>
          <a:p>
            <a:pPr algn="just"/>
            <a:r>
              <a:rPr lang="pt-BR" sz="3000" dirty="0"/>
              <a:t>Ocorre, entretanto, que os valores relativos às referidas contribuições previdenciárias extraordinárias, se constituem em verdadeira “redução de benefícios”, já que a simples redução de valores é vedada pelo Artigo 21, § 2º da LC 109/2001.</a:t>
            </a:r>
          </a:p>
          <a:p>
            <a:pPr algn="just"/>
            <a:r>
              <a:rPr lang="pt-BR" sz="3000" dirty="0"/>
              <a:t> </a:t>
            </a:r>
          </a:p>
          <a:p>
            <a:pPr algn="just"/>
            <a:r>
              <a:rPr lang="pt-BR" sz="3000" dirty="0"/>
              <a:t>Portanto, como o valor destas contribuições extraordinárias é descontado na folha de pagamento do benefício, de modo que o </a:t>
            </a:r>
            <a:r>
              <a:rPr lang="pt-BR" sz="3000" dirty="0" smtClean="0"/>
              <a:t>assistido </a:t>
            </a:r>
            <a:r>
              <a:rPr lang="pt-BR" sz="3000" dirty="0"/>
              <a:t>não possui sequer disponibilidade econômica ou jurídica dos valores, não há configuração do fato gerador do Imposto de Renda, e, portanto, referidos valores não podem se subsumir a norma de incidência tributária.</a:t>
            </a:r>
          </a:p>
          <a:p>
            <a:pPr algn="just"/>
            <a:r>
              <a:rPr lang="pt-BR" sz="2800" dirty="0"/>
              <a:t> </a:t>
            </a:r>
          </a:p>
        </p:txBody>
      </p:sp>
    </p:spTree>
    <p:extLst>
      <p:ext uri="{BB962C8B-B14F-4D97-AF65-F5344CB8AC3E}">
        <p14:creationId xmlns:p14="http://schemas.microsoft.com/office/powerpoint/2010/main" val="2642352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981844" y="620688"/>
            <a:ext cx="10585176" cy="6555641"/>
          </a:xfrm>
          <a:prstGeom prst="rect">
            <a:avLst/>
          </a:prstGeom>
        </p:spPr>
        <p:txBody>
          <a:bodyPr wrap="square">
            <a:spAutoFit/>
          </a:bodyPr>
          <a:lstStyle/>
          <a:p>
            <a:pPr algn="just"/>
            <a:r>
              <a:rPr lang="pt-BR" sz="2800" dirty="0" smtClean="0"/>
              <a:t>O </a:t>
            </a:r>
            <a:r>
              <a:rPr lang="pt-BR" sz="2800" dirty="0"/>
              <a:t>artigo 43 do Código Tributário Nacional, dispõe que o fato gerador do imposto de renda é a aquisição da disponibilidade econômica ou jurídica de renda, assim entendido o produto do capital, do trabalho ou da combinação de ambos, e de proventos de qualquer natureza, assim entendidos os demais acréscimos patrimoniais.  </a:t>
            </a:r>
            <a:endParaRPr lang="pt-BR" sz="2800" dirty="0" smtClean="0"/>
          </a:p>
          <a:p>
            <a:pPr algn="just"/>
            <a:endParaRPr lang="pt-BR" sz="2800" dirty="0"/>
          </a:p>
          <a:p>
            <a:pPr algn="just"/>
            <a:endParaRPr lang="pt-BR" sz="2800" dirty="0" smtClean="0"/>
          </a:p>
          <a:p>
            <a:r>
              <a:rPr lang="pt-BR" sz="2800" dirty="0"/>
              <a:t>Hugo de Brito Machado:</a:t>
            </a:r>
          </a:p>
          <a:p>
            <a:r>
              <a:rPr lang="pt-BR" sz="2800" dirty="0"/>
              <a:t> </a:t>
            </a:r>
          </a:p>
          <a:p>
            <a:r>
              <a:rPr lang="pt-BR" sz="2800" i="1" dirty="0"/>
              <a:t>"(...) Não há renda, nem provento, sem que haja acréscimo patrimonial, pois o CTN adotou expressamente o conceito de renda como acréscimo”.</a:t>
            </a:r>
            <a:endParaRPr lang="pt-BR" sz="2800" dirty="0"/>
          </a:p>
          <a:p>
            <a:r>
              <a:rPr lang="pt-BR" sz="2800" dirty="0"/>
              <a:t> </a:t>
            </a:r>
          </a:p>
          <a:p>
            <a:r>
              <a:rPr lang="pt-BR" sz="2800" dirty="0"/>
              <a:t>MACHADO, Hugo de Britto. </a:t>
            </a:r>
            <a:r>
              <a:rPr lang="pt-BR" sz="2800" b="1" dirty="0"/>
              <a:t>Curso de Direito Tributário</a:t>
            </a:r>
            <a:r>
              <a:rPr lang="pt-BR" sz="2800" dirty="0"/>
              <a:t>. 15ª </a:t>
            </a:r>
            <a:r>
              <a:rPr lang="pt-BR" sz="2800" dirty="0" err="1"/>
              <a:t>e.d</a:t>
            </a:r>
            <a:r>
              <a:rPr lang="pt-BR" sz="2800" dirty="0"/>
              <a:t>. São Paulo: Malheiros, 1999, p.236.</a:t>
            </a:r>
          </a:p>
          <a:p>
            <a:pPr algn="just"/>
            <a:endParaRPr lang="pt-BR" sz="2800" dirty="0"/>
          </a:p>
        </p:txBody>
      </p:sp>
    </p:spTree>
    <p:extLst>
      <p:ext uri="{BB962C8B-B14F-4D97-AF65-F5344CB8AC3E}">
        <p14:creationId xmlns:p14="http://schemas.microsoft.com/office/powerpoint/2010/main" val="3303632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837828" y="620688"/>
            <a:ext cx="10873208" cy="2400657"/>
          </a:xfrm>
          <a:prstGeom prst="rect">
            <a:avLst/>
          </a:prstGeom>
        </p:spPr>
        <p:txBody>
          <a:bodyPr wrap="square">
            <a:spAutoFit/>
          </a:bodyPr>
          <a:lstStyle/>
          <a:p>
            <a:pPr algn="just"/>
            <a:r>
              <a:rPr lang="pt-BR" sz="3000" dirty="0" smtClean="0"/>
              <a:t>Entende-se, portanto, que </a:t>
            </a:r>
            <a:r>
              <a:rPr lang="pt-BR" sz="3000" dirty="0"/>
              <a:t>a quantia paga pelos participantes e assistidos à FUNCEF, a título de contribuição extraordinária instituída em razão de déficit do plano não </a:t>
            </a:r>
            <a:r>
              <a:rPr lang="pt-BR" sz="3000" dirty="0" smtClean="0"/>
              <a:t>configura </a:t>
            </a:r>
            <a:r>
              <a:rPr lang="pt-BR" sz="3000" dirty="0"/>
              <a:t>acréscimo patrimonial, de modo que os contribuintes possuem direito à dedução do valor correlato da base de cálculo do imposto de </a:t>
            </a:r>
            <a:r>
              <a:rPr lang="pt-BR" sz="3000" dirty="0" smtClean="0"/>
              <a:t>renda.</a:t>
            </a:r>
            <a:endParaRPr lang="pt-BR" sz="3000" dirty="0"/>
          </a:p>
        </p:txBody>
      </p:sp>
    </p:spTree>
    <p:extLst>
      <p:ext uri="{BB962C8B-B14F-4D97-AF65-F5344CB8AC3E}">
        <p14:creationId xmlns:p14="http://schemas.microsoft.com/office/powerpoint/2010/main" val="4146167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837828" y="1"/>
            <a:ext cx="11161240" cy="6617196"/>
          </a:xfrm>
          <a:prstGeom prst="rect">
            <a:avLst/>
          </a:prstGeom>
        </p:spPr>
        <p:txBody>
          <a:bodyPr wrap="square">
            <a:spAutoFit/>
          </a:bodyPr>
          <a:lstStyle/>
          <a:p>
            <a:r>
              <a:rPr lang="pt-BR" sz="3200" b="1" u="sng" dirty="0" smtClean="0"/>
              <a:t>Ocorrência da Dupla Tributação:</a:t>
            </a:r>
            <a:r>
              <a:rPr lang="pt-BR" sz="3200" dirty="0"/>
              <a:t> </a:t>
            </a:r>
            <a:endParaRPr lang="pt-BR" sz="3200" dirty="0" smtClean="0"/>
          </a:p>
          <a:p>
            <a:pPr algn="just"/>
            <a:endParaRPr lang="pt-BR" sz="2800" dirty="0" smtClean="0"/>
          </a:p>
          <a:p>
            <a:pPr algn="just"/>
            <a:r>
              <a:rPr lang="pt-BR" sz="2800" dirty="0" smtClean="0"/>
              <a:t>Os </a:t>
            </a:r>
            <a:r>
              <a:rPr lang="pt-BR" sz="2800" dirty="0"/>
              <a:t>valores vertidos à entidade de Previdência Complementar, a título de contribuição extraordinária, não visam à formação de reserva matemática, mas à mera recomposição da parcela que foi perdida, de modo que os valores pagos à entidade de previdência privada servirão apenas para a manutenção do benefício e, não para sua majoração</a:t>
            </a:r>
            <a:r>
              <a:rPr lang="pt-BR" sz="2800" dirty="0" smtClean="0"/>
              <a:t>.</a:t>
            </a:r>
          </a:p>
          <a:p>
            <a:pPr algn="just"/>
            <a:endParaRPr lang="pt-BR" sz="2800" dirty="0"/>
          </a:p>
          <a:p>
            <a:pPr algn="just"/>
            <a:r>
              <a:rPr lang="pt-BR" sz="2800" dirty="0" smtClean="0"/>
              <a:t>Assim, caso não haja possibilidade de se realizar a dedução dos valores vertidos à título de contribuições extraordinárias, no ajuste anual, haverá uma verdadeira </a:t>
            </a:r>
            <a:r>
              <a:rPr lang="pt-BR" sz="2800" dirty="0"/>
              <a:t>dupla tributação, ao passo em que contribuem para a entidade de previdência complementar e recebem, novamente, o valor das contribuições, na forma de benefício, que é tributado, em conformidade com a Lei nº 9.250/95.</a:t>
            </a:r>
          </a:p>
          <a:p>
            <a:endParaRPr lang="pt-BR" sz="3200" dirty="0"/>
          </a:p>
        </p:txBody>
      </p:sp>
    </p:spTree>
    <p:extLst>
      <p:ext uri="{BB962C8B-B14F-4D97-AF65-F5344CB8AC3E}">
        <p14:creationId xmlns:p14="http://schemas.microsoft.com/office/powerpoint/2010/main" val="739083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Tecnologia 16x9">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spDef>
      <a:spPr/>
      <a:bodyPr rtlCol="0" anchor="ctr"/>
      <a:lstStyle>
        <a:defPPr algn="ctr">
          <a:defRPr sz="2800"/>
        </a:defPPr>
      </a:lstStyle>
      <a:style>
        <a:lnRef idx="2">
          <a:schemeClr val="accent1">
            <a:shade val="50000"/>
          </a:schemeClr>
        </a:lnRef>
        <a:fillRef idx="1">
          <a:schemeClr val="accent1"/>
        </a:fillRef>
        <a:effectRef idx="0">
          <a:schemeClr val="accent1"/>
        </a:effectRef>
        <a:fontRef idx="minor">
          <a:schemeClr val="lt1"/>
        </a:fontRef>
      </a:style>
    </a:spDef>
    <a:lnDef>
      <a:spPr>
        <a:ln w="25400"/>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800"/>
        </a:defPPr>
      </a:lstStyle>
    </a:txDef>
  </a:objectDefaults>
  <a:extraClrSchemeLst/>
  <a:extLst>
    <a:ext uri="{05A4C25C-085E-4340-85A3-A5531E510DB2}">
      <thm15:themeFamily xmlns:thm15="http://schemas.microsoft.com/office/thememl/2012/main" name="TF02787990.potx" id="{BDB9CD5E-36EC-45F3-B87D-6D062B8A3823}" vid="{51682E2F-7C85-4D6F-AD40-072EFC83910D}"/>
    </a:ext>
  </a:extLst>
</a:theme>
</file>

<file path=ppt/theme/theme2.xml><?xml version="1.0" encoding="utf-8"?>
<a:theme xmlns:a="http://schemas.openxmlformats.org/drawingml/2006/main" name="Tema do Office">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extraClrSchemeLst/>
</a:theme>
</file>

<file path=ppt/theme/theme3.xml><?xml version="1.0" encoding="utf-8"?>
<a:theme xmlns:a="http://schemas.openxmlformats.org/drawingml/2006/main" name="Tema do Office">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ocPublishedLinkedAssetsLookup xmlns="4873beb7-5857-4685-be1f-d57550cc96cc" xsi:nil="true"/>
    <ApprovalStatus xmlns="4873beb7-5857-4685-be1f-d57550cc96cc">InProgress</ApprovalStatus>
    <MarketSpecific xmlns="4873beb7-5857-4685-be1f-d57550cc96cc">false</MarketSpecific>
    <LocComments xmlns="4873beb7-5857-4685-be1f-d57550cc96cc" xsi:nil="true"/>
    <LocLastLocAttemptVersionTypeLookup xmlns="4873beb7-5857-4685-be1f-d57550cc96cc" xsi:nil="true"/>
    <DirectSourceMarket xmlns="4873beb7-5857-4685-be1f-d57550cc96cc" xsi:nil="true"/>
    <ThumbnailAssetId xmlns="4873beb7-5857-4685-be1f-d57550cc96cc" xsi:nil="true"/>
    <PrimaryImageGen xmlns="4873beb7-5857-4685-be1f-d57550cc96cc">false</PrimaryImageGen>
    <LocNewPublishedVersionLookup xmlns="4873beb7-5857-4685-be1f-d57550cc96cc" xsi:nil="true"/>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LocOverallPublishStatusLookup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LocOverallLocStatusLookup xmlns="4873beb7-5857-4685-be1f-d57550cc96cc" xsi:nil="tru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1345093</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This simple template design works for technology and  businesses, but it's versatile enough to use in other contexts.  It features multiple slide layouts designed for widescreen (16x9 resolution) and includes a sample SmartArt list and chart that are easily editable.</APDescription>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2011-11-26T00:30:00+00:00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TemplateStatus xmlns="4873beb7-5857-4685-be1f-d57550cc96cc">Complete</TemplateStatus>
    <Downloads xmlns="4873beb7-5857-4685-be1f-d57550cc96cc">0</Downloads>
    <OOCacheId xmlns="4873beb7-5857-4685-be1f-d57550cc96cc" xsi:nil="true"/>
    <IsDeleted xmlns="4873beb7-5857-4685-be1f-d57550cc96cc">false</IsDeleted>
    <LocPublishedDependentAssetsLookup xmlns="4873beb7-5857-4685-be1f-d57550cc96cc" xsi:nil="true"/>
    <TPExecutable xmlns="4873beb7-5857-4685-be1f-d57550cc96cc" xsi:nil="true"/>
    <EditorialTags xmlns="4873beb7-5857-4685-be1f-d57550cc96cc" xsi:nil="true"/>
    <SubmitterId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TP102787989</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694266</LocLastLocAttemptVersionLookup>
    <LocProcessedForHandoffsLookup xmlns="4873beb7-5857-4685-be1f-d57550cc96cc" xsi:nil="true"/>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LocOverallPreviewStatusLookup xmlns="4873beb7-5857-4685-be1f-d57550cc96cc" xsi:nil="true"/>
    <TaxCatchAll xmlns="4873beb7-5857-4685-be1f-d57550cc96cc"/>
    <Markets xmlns="4873beb7-5857-4685-be1f-d57550cc96cc"/>
    <UAProjectedTotalWords xmlns="4873beb7-5857-4685-be1f-d57550cc96cc" xsi:nil="true"/>
    <IntlLangReview xmlns="4873beb7-5857-4685-be1f-d57550cc96cc" xsi:nil="true"/>
    <OutputCachingOn xmlns="4873beb7-5857-4685-be1f-d57550cc96cc">false</OutputCachingOn>
    <AverageRating xmlns="4873beb7-5857-4685-be1f-d57550cc96cc" xsi:nil="true"/>
    <APAuthor xmlns="4873beb7-5857-4685-be1f-d57550cc96cc">
      <UserInfo>
        <DisplayName>REDMOND\kristaa</DisplayName>
        <AccountId>136</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LocProcessedForMarketsLookup xmlns="4873beb7-5857-4685-be1f-d57550cc96cc" xsi:nil="true"/>
    <TPLaunchHelpLinkType xmlns="4873beb7-5857-4685-be1f-d57550cc96cc">Template</TPLaunchHelpLinkType>
    <OriginalRelease xmlns="4873beb7-5857-4685-be1f-d57550cc96cc">15</OriginalRelease>
    <LocalizationTagsTaxHTField0 xmlns="4873beb7-5857-4685-be1f-d57550cc96cc">
      <Terms xmlns="http://schemas.microsoft.com/office/infopath/2007/PartnerControls"/>
    </LocalizationTagsTaxHTField0>
    <UACurrentWords xmlns="4873beb7-5857-4685-be1f-d57550cc96cc" xsi:nil="true"/>
    <ArtSampleDocs xmlns="4873beb7-5857-4685-be1f-d57550cc96cc" xsi:nil="true"/>
    <UALocRecommendation xmlns="4873beb7-5857-4685-be1f-d57550cc96cc">Localize</UALocRecommendation>
    <Manager xmlns="4873beb7-5857-4685-be1f-d57550cc96cc" xsi:nil="true"/>
    <LocOverallHandbackStatusLookup xmlns="4873beb7-5857-4685-be1f-d57550cc96cc" xsi:nil="true"/>
    <ShowIn xmlns="4873beb7-5857-4685-be1f-d57550cc96cc">Show everywhere</ShowIn>
    <UANotes xmlns="4873beb7-5857-4685-be1f-d57550cc96cc" xsi:nil="true"/>
    <InternalTagsTaxHTField0 xmlns="4873beb7-5857-4685-be1f-d57550cc96cc">
      <Terms xmlns="http://schemas.microsoft.com/office/infopath/2007/PartnerControls"/>
    </InternalTagsTaxHTField0>
    <CSXHash xmlns="4873beb7-5857-4685-be1f-d57550cc96cc" xsi:nil="true"/>
    <VoteCount xmlns="4873beb7-5857-4685-be1f-d57550cc96cc" xsi:nil="true"/>
    <AssetExpire xmlns="4873beb7-5857-4685-be1f-d57550cc96cc">2029-05-12T07:00:00+00:00</AssetExpire>
    <DSATActionTaken xmlns="4873beb7-5857-4685-be1f-d57550cc96cc" xsi:nil="true"/>
    <CSXSubmissionMarket xmlns="4873beb7-5857-4685-be1f-d57550cc96cc" xsi:nil="true"/>
    <LocMarketGroupTiers2 xmlns="4873beb7-5857-4685-be1f-d57550cc96c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0C67BEE-D13F-4BD2-98A5-34D8A0977F68}">
  <ds:schemaRefs>
    <ds:schemaRef ds:uri="http://schemas.microsoft.com/office/2006/documentManagement/types"/>
    <ds:schemaRef ds:uri="4873beb7-5857-4685-be1f-d57550cc96cc"/>
    <ds:schemaRef ds:uri="http://purl.org/dc/elements/1.1/"/>
    <ds:schemaRef ds:uri="http://schemas.microsoft.com/office/2006/metadata/properties"/>
    <ds:schemaRef ds:uri="http://schemas.microsoft.com/office/infopath/2007/PartnerControls"/>
    <ds:schemaRef ds:uri="http://purl.org/dc/term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A09BF4D4-EF60-4196-BFC3-9462D60797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836F65B-1B07-41EE-A0E8-BC6EF38552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Apresentação com linhas de circuito triplas (widescreen)</Template>
  <TotalTime>144</TotalTime>
  <Words>738</Words>
  <Application>Microsoft Office PowerPoint</Application>
  <PresentationFormat>Personalizar</PresentationFormat>
  <Paragraphs>68</Paragraphs>
  <Slides>14</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14</vt:i4>
      </vt:variant>
    </vt:vector>
  </HeadingPairs>
  <TitlesOfParts>
    <vt:vector size="19" baseType="lpstr">
      <vt:lpstr>Arial</vt:lpstr>
      <vt:lpstr>Calibri</vt:lpstr>
      <vt:lpstr>Tahoma</vt:lpstr>
      <vt:lpstr>Times New Roman</vt:lpstr>
      <vt:lpstr>Tecnologia 16x9</vt:lpstr>
      <vt:lpstr>Não incidência de Imposto de Renda sobre as Contribuições Extraordinárias da FUNCEF</vt:lpstr>
      <vt:lpstr>Fundamentos Jurídicos da Ação:  Déficit Previdenciário</vt:lpstr>
      <vt:lpstr>Fundamentos Jurídicos da Ação:  Plano de Equacionamento – LC 109/2001</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Não incidência de Imposto de Renda sobre as Contribuições Extraordinárias da FUNCEF</dc:title>
  <dc:creator>Usuário do Windows</dc:creator>
  <cp:lastModifiedBy>Usuário do Windows</cp:lastModifiedBy>
  <cp:revision>12</cp:revision>
  <dcterms:created xsi:type="dcterms:W3CDTF">2017-11-21T01:30:43Z</dcterms:created>
  <dcterms:modified xsi:type="dcterms:W3CDTF">2017-11-21T03:55:15Z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CampaignTags">
    <vt:lpwstr/>
  </property>
  <property fmtid="{D5CDD505-2E9C-101B-9397-08002B2CF9AE}" pid="7" name="ScenarioTags">
    <vt:lpwstr/>
  </property>
</Properties>
</file>